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32"/>
  </p:notesMasterIdLst>
  <p:handoutMasterIdLst>
    <p:handoutMasterId r:id="rId33"/>
  </p:handoutMasterIdLst>
  <p:sldIdLst>
    <p:sldId id="258" r:id="rId5"/>
    <p:sldId id="395" r:id="rId6"/>
    <p:sldId id="374" r:id="rId7"/>
    <p:sldId id="409" r:id="rId8"/>
    <p:sldId id="408" r:id="rId9"/>
    <p:sldId id="259" r:id="rId10"/>
    <p:sldId id="260" r:id="rId11"/>
    <p:sldId id="393" r:id="rId12"/>
    <p:sldId id="370" r:id="rId13"/>
    <p:sldId id="389" r:id="rId14"/>
    <p:sldId id="376" r:id="rId15"/>
    <p:sldId id="377" r:id="rId16"/>
    <p:sldId id="410" r:id="rId17"/>
    <p:sldId id="365" r:id="rId18"/>
    <p:sldId id="369" r:id="rId19"/>
    <p:sldId id="407" r:id="rId20"/>
    <p:sldId id="404" r:id="rId21"/>
    <p:sldId id="403" r:id="rId22"/>
    <p:sldId id="406" r:id="rId23"/>
    <p:sldId id="405" r:id="rId24"/>
    <p:sldId id="411" r:id="rId25"/>
    <p:sldId id="412" r:id="rId26"/>
    <p:sldId id="413" r:id="rId27"/>
    <p:sldId id="414" r:id="rId28"/>
    <p:sldId id="415" r:id="rId29"/>
    <p:sldId id="416" r:id="rId30"/>
    <p:sldId id="41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F8F8F8"/>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3500" autoAdjust="0"/>
  </p:normalViewPr>
  <p:slideViewPr>
    <p:cSldViewPr>
      <p:cViewPr varScale="1">
        <p:scale>
          <a:sx n="81" d="100"/>
          <a:sy n="81" d="100"/>
        </p:scale>
        <p:origin x="148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32"/>
    </p:cViewPr>
  </p:sorterViewPr>
  <p:notesViewPr>
    <p:cSldViewPr>
      <p:cViewPr varScale="1">
        <p:scale>
          <a:sx n="56" d="100"/>
          <a:sy n="56" d="100"/>
        </p:scale>
        <p:origin x="-2532"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70194-ACF4-4207-B2EA-E1D00CBF5A03}"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6F50CB21-95BE-4338-AAC0-15B442B0EE56}">
      <dgm:prSet phldrT="[Text]" custT="1"/>
      <dgm:spPr>
        <a:solidFill>
          <a:schemeClr val="accent2">
            <a:hueOff val="0"/>
            <a:satOff val="0"/>
            <a:lumOff val="0"/>
          </a:schemeClr>
        </a:solidFill>
      </dgm:spPr>
      <dgm:t>
        <a:bodyPr/>
        <a:lstStyle/>
        <a:p>
          <a:r>
            <a:rPr lang="en-US" sz="1800" dirty="0"/>
            <a:t>Outcome Defined </a:t>
          </a:r>
        </a:p>
        <a:p>
          <a:r>
            <a:rPr lang="en-US" sz="1800" dirty="0"/>
            <a:t>(Redefined)</a:t>
          </a:r>
        </a:p>
      </dgm:t>
    </dgm:pt>
    <dgm:pt modelId="{F3B99C0C-5A46-414B-BDAC-FDB972B4A7AC}" type="parTrans" cxnId="{F3845CD7-67C1-4974-92B1-9CFBBF3C7479}">
      <dgm:prSet/>
      <dgm:spPr/>
      <dgm:t>
        <a:bodyPr/>
        <a:lstStyle/>
        <a:p>
          <a:endParaRPr lang="en-US"/>
        </a:p>
      </dgm:t>
    </dgm:pt>
    <dgm:pt modelId="{3C2E0CA7-7305-4C67-B46F-B55E2039347A}" type="sibTrans" cxnId="{F3845CD7-67C1-4974-92B1-9CFBBF3C7479}">
      <dgm:prSet/>
      <dgm:spPr/>
      <dgm:t>
        <a:bodyPr/>
        <a:lstStyle/>
        <a:p>
          <a:endParaRPr lang="en-US"/>
        </a:p>
      </dgm:t>
    </dgm:pt>
    <dgm:pt modelId="{1E9548F1-8D91-44C9-8BB9-64C1279B9D3E}">
      <dgm:prSet phldrT="[Text]"/>
      <dgm:spPr/>
      <dgm:t>
        <a:bodyPr/>
        <a:lstStyle/>
        <a:p>
          <a:r>
            <a:rPr lang="en-US" dirty="0"/>
            <a:t>Conduct assessments</a:t>
          </a:r>
        </a:p>
      </dgm:t>
    </dgm:pt>
    <dgm:pt modelId="{0A53217C-F5FF-4C5E-8199-CD0B6C9A50A3}" type="parTrans" cxnId="{6C7EAFE6-5834-4AEE-B1DD-82033E700F69}">
      <dgm:prSet/>
      <dgm:spPr/>
      <dgm:t>
        <a:bodyPr/>
        <a:lstStyle/>
        <a:p>
          <a:endParaRPr lang="en-US"/>
        </a:p>
      </dgm:t>
    </dgm:pt>
    <dgm:pt modelId="{46C71120-12A1-46A2-8F8B-B8E1221009A4}" type="sibTrans" cxnId="{6C7EAFE6-5834-4AEE-B1DD-82033E700F69}">
      <dgm:prSet/>
      <dgm:spPr/>
      <dgm:t>
        <a:bodyPr/>
        <a:lstStyle/>
        <a:p>
          <a:endParaRPr lang="en-US"/>
        </a:p>
      </dgm:t>
    </dgm:pt>
    <dgm:pt modelId="{F48635BF-1C59-4C84-B70C-DD30BFF66DEB}">
      <dgm:prSet phldrT="[Text]"/>
      <dgm:spPr/>
      <dgm:t>
        <a:bodyPr/>
        <a:lstStyle/>
        <a:p>
          <a:r>
            <a:rPr lang="en-US"/>
            <a:t>Summarizing data</a:t>
          </a:r>
        </a:p>
      </dgm:t>
    </dgm:pt>
    <dgm:pt modelId="{7A901C13-74AF-4D30-A4EF-5AA4544C499A}" type="parTrans" cxnId="{1403D2E9-0F50-4DCA-8450-458775C56D7E}">
      <dgm:prSet/>
      <dgm:spPr/>
      <dgm:t>
        <a:bodyPr/>
        <a:lstStyle/>
        <a:p>
          <a:endParaRPr lang="en-US"/>
        </a:p>
      </dgm:t>
    </dgm:pt>
    <dgm:pt modelId="{DECFDE2E-EB3A-4049-874D-E1466FE96895}" type="sibTrans" cxnId="{1403D2E9-0F50-4DCA-8450-458775C56D7E}">
      <dgm:prSet/>
      <dgm:spPr/>
      <dgm:t>
        <a:bodyPr/>
        <a:lstStyle/>
        <a:p>
          <a:endParaRPr lang="en-US"/>
        </a:p>
      </dgm:t>
    </dgm:pt>
    <dgm:pt modelId="{1091652D-733B-4C12-87AE-B92F9956B79F}">
      <dgm:prSet phldrT="[Text]"/>
      <dgm:spPr/>
      <dgm:t>
        <a:bodyPr/>
        <a:lstStyle/>
        <a:p>
          <a:r>
            <a:rPr lang="en-US" dirty="0"/>
            <a:t>Reflection</a:t>
          </a:r>
        </a:p>
      </dgm:t>
    </dgm:pt>
    <dgm:pt modelId="{0CA936A6-0144-4779-8E88-C2F042B13AAC}" type="parTrans" cxnId="{89848ACD-F237-42D0-ADF4-26024C451618}">
      <dgm:prSet/>
      <dgm:spPr/>
      <dgm:t>
        <a:bodyPr/>
        <a:lstStyle/>
        <a:p>
          <a:endParaRPr lang="en-US"/>
        </a:p>
      </dgm:t>
    </dgm:pt>
    <dgm:pt modelId="{6E9F7684-6666-4DA0-A7B4-5F86CAD34908}" type="sibTrans" cxnId="{89848ACD-F237-42D0-ADF4-26024C451618}">
      <dgm:prSet/>
      <dgm:spPr/>
      <dgm:t>
        <a:bodyPr/>
        <a:lstStyle/>
        <a:p>
          <a:endParaRPr lang="en-US"/>
        </a:p>
      </dgm:t>
    </dgm:pt>
    <dgm:pt modelId="{554EA131-3F45-4E16-A281-C653E96AFFF9}">
      <dgm:prSet phldrT="[Text]"/>
      <dgm:spPr/>
      <dgm:t>
        <a:bodyPr/>
        <a:lstStyle/>
        <a:p>
          <a:r>
            <a:rPr lang="en-US" dirty="0"/>
            <a:t>Enhancement</a:t>
          </a:r>
        </a:p>
      </dgm:t>
    </dgm:pt>
    <dgm:pt modelId="{E028614C-FEE7-4C77-9CFB-D47846DA36D9}" type="parTrans" cxnId="{07A3E86E-C4F9-401C-AC7F-73C44F208A6A}">
      <dgm:prSet/>
      <dgm:spPr/>
      <dgm:t>
        <a:bodyPr/>
        <a:lstStyle/>
        <a:p>
          <a:endParaRPr lang="en-US"/>
        </a:p>
      </dgm:t>
    </dgm:pt>
    <dgm:pt modelId="{D6AA5FB5-D78C-4CC6-B5F3-1CF8C857C25A}" type="sibTrans" cxnId="{07A3E86E-C4F9-401C-AC7F-73C44F208A6A}">
      <dgm:prSet/>
      <dgm:spPr/>
      <dgm:t>
        <a:bodyPr/>
        <a:lstStyle/>
        <a:p>
          <a:endParaRPr lang="en-US"/>
        </a:p>
      </dgm:t>
    </dgm:pt>
    <dgm:pt modelId="{5482E0A6-F9D0-4FF2-8B81-5833B89EF7AB}">
      <dgm:prSet/>
      <dgm:spPr/>
      <dgm:t>
        <a:bodyPr/>
        <a:lstStyle/>
        <a:p>
          <a:r>
            <a:rPr lang="en-US" dirty="0"/>
            <a:t>Plan methods of assessment</a:t>
          </a:r>
        </a:p>
      </dgm:t>
    </dgm:pt>
    <dgm:pt modelId="{034715CA-656B-4D36-830B-8614A2882B96}" type="parTrans" cxnId="{B2A7A665-3F9F-49D5-9100-620559C8A27C}">
      <dgm:prSet/>
      <dgm:spPr/>
      <dgm:t>
        <a:bodyPr/>
        <a:lstStyle/>
        <a:p>
          <a:endParaRPr lang="en-US"/>
        </a:p>
      </dgm:t>
    </dgm:pt>
    <dgm:pt modelId="{40EAFDD6-1D84-4845-B736-BCD7EB3DCDF9}" type="sibTrans" cxnId="{B2A7A665-3F9F-49D5-9100-620559C8A27C}">
      <dgm:prSet/>
      <dgm:spPr/>
      <dgm:t>
        <a:bodyPr/>
        <a:lstStyle/>
        <a:p>
          <a:endParaRPr lang="en-US"/>
        </a:p>
      </dgm:t>
    </dgm:pt>
    <dgm:pt modelId="{86BC4314-B084-48DC-B4D6-AC4E9334EE3F}" type="pres">
      <dgm:prSet presAssocID="{4C170194-ACF4-4207-B2EA-E1D00CBF5A03}" presName="cycle" presStyleCnt="0">
        <dgm:presLayoutVars>
          <dgm:dir/>
          <dgm:resizeHandles val="exact"/>
        </dgm:presLayoutVars>
      </dgm:prSet>
      <dgm:spPr/>
    </dgm:pt>
    <dgm:pt modelId="{5331EAB7-4D89-44BB-A90A-AACD0F920372}" type="pres">
      <dgm:prSet presAssocID="{6F50CB21-95BE-4338-AAC0-15B442B0EE56}" presName="node" presStyleLbl="node1" presStyleIdx="0" presStyleCnt="6">
        <dgm:presLayoutVars>
          <dgm:bulletEnabled val="1"/>
        </dgm:presLayoutVars>
      </dgm:prSet>
      <dgm:spPr/>
    </dgm:pt>
    <dgm:pt modelId="{AD984B28-39D4-4489-906C-8BD750D8421E}" type="pres">
      <dgm:prSet presAssocID="{6F50CB21-95BE-4338-AAC0-15B442B0EE56}" presName="spNode" presStyleCnt="0"/>
      <dgm:spPr/>
    </dgm:pt>
    <dgm:pt modelId="{5225A3AB-A5AE-4763-9169-7B9C94E67C2A}" type="pres">
      <dgm:prSet presAssocID="{3C2E0CA7-7305-4C67-B46F-B55E2039347A}" presName="sibTrans" presStyleLbl="sibTrans1D1" presStyleIdx="0" presStyleCnt="6"/>
      <dgm:spPr/>
    </dgm:pt>
    <dgm:pt modelId="{A0B90628-DC24-4D00-9FA4-5CF672D18962}" type="pres">
      <dgm:prSet presAssocID="{5482E0A6-F9D0-4FF2-8B81-5833B89EF7AB}" presName="node" presStyleLbl="node1" presStyleIdx="1" presStyleCnt="6">
        <dgm:presLayoutVars>
          <dgm:bulletEnabled val="1"/>
        </dgm:presLayoutVars>
      </dgm:prSet>
      <dgm:spPr/>
    </dgm:pt>
    <dgm:pt modelId="{2B42BEE0-7244-4025-83F3-8D1F6D50D9ED}" type="pres">
      <dgm:prSet presAssocID="{5482E0A6-F9D0-4FF2-8B81-5833B89EF7AB}" presName="spNode" presStyleCnt="0"/>
      <dgm:spPr/>
    </dgm:pt>
    <dgm:pt modelId="{D452B7D9-64FD-4965-982E-BCDF5D6B2D3B}" type="pres">
      <dgm:prSet presAssocID="{40EAFDD6-1D84-4845-B736-BCD7EB3DCDF9}" presName="sibTrans" presStyleLbl="sibTrans1D1" presStyleIdx="1" presStyleCnt="6"/>
      <dgm:spPr/>
    </dgm:pt>
    <dgm:pt modelId="{2709B553-79BD-43B1-9925-FF555B86F4E2}" type="pres">
      <dgm:prSet presAssocID="{1E9548F1-8D91-44C9-8BB9-64C1279B9D3E}" presName="node" presStyleLbl="node1" presStyleIdx="2" presStyleCnt="6" custRadScaleRad="101182" custRadScaleInc="-6615">
        <dgm:presLayoutVars>
          <dgm:bulletEnabled val="1"/>
        </dgm:presLayoutVars>
      </dgm:prSet>
      <dgm:spPr/>
    </dgm:pt>
    <dgm:pt modelId="{61B4838D-BE56-44ED-A7DC-2B74BB04074C}" type="pres">
      <dgm:prSet presAssocID="{1E9548F1-8D91-44C9-8BB9-64C1279B9D3E}" presName="spNode" presStyleCnt="0"/>
      <dgm:spPr/>
    </dgm:pt>
    <dgm:pt modelId="{09EF18BE-EE4E-4762-9D07-64472625E652}" type="pres">
      <dgm:prSet presAssocID="{46C71120-12A1-46A2-8F8B-B8E1221009A4}" presName="sibTrans" presStyleLbl="sibTrans1D1" presStyleIdx="2" presStyleCnt="6"/>
      <dgm:spPr/>
    </dgm:pt>
    <dgm:pt modelId="{B2A76404-9598-4E98-932D-33147209B79C}" type="pres">
      <dgm:prSet presAssocID="{F48635BF-1C59-4C84-B70C-DD30BFF66DEB}" presName="node" presStyleLbl="node1" presStyleIdx="3" presStyleCnt="6">
        <dgm:presLayoutVars>
          <dgm:bulletEnabled val="1"/>
        </dgm:presLayoutVars>
      </dgm:prSet>
      <dgm:spPr/>
    </dgm:pt>
    <dgm:pt modelId="{4AA6A196-4146-4C88-88F9-565E30C8E5A4}" type="pres">
      <dgm:prSet presAssocID="{F48635BF-1C59-4C84-B70C-DD30BFF66DEB}" presName="spNode" presStyleCnt="0"/>
      <dgm:spPr/>
    </dgm:pt>
    <dgm:pt modelId="{1FA35515-E7BD-4ADE-B013-CB2E6C9764E9}" type="pres">
      <dgm:prSet presAssocID="{DECFDE2E-EB3A-4049-874D-E1466FE96895}" presName="sibTrans" presStyleLbl="sibTrans1D1" presStyleIdx="3" presStyleCnt="6"/>
      <dgm:spPr/>
    </dgm:pt>
    <dgm:pt modelId="{1677270D-2DC4-4B78-BB02-9E460969B05F}" type="pres">
      <dgm:prSet presAssocID="{1091652D-733B-4C12-87AE-B92F9956B79F}" presName="node" presStyleLbl="node1" presStyleIdx="4" presStyleCnt="6">
        <dgm:presLayoutVars>
          <dgm:bulletEnabled val="1"/>
        </dgm:presLayoutVars>
      </dgm:prSet>
      <dgm:spPr/>
    </dgm:pt>
    <dgm:pt modelId="{A82602C2-38DD-45DB-AF99-C4BA42D334A6}" type="pres">
      <dgm:prSet presAssocID="{1091652D-733B-4C12-87AE-B92F9956B79F}" presName="spNode" presStyleCnt="0"/>
      <dgm:spPr/>
    </dgm:pt>
    <dgm:pt modelId="{BF3B9802-AC78-48D5-AC4B-12014E6DC3EB}" type="pres">
      <dgm:prSet presAssocID="{6E9F7684-6666-4DA0-A7B4-5F86CAD34908}" presName="sibTrans" presStyleLbl="sibTrans1D1" presStyleIdx="4" presStyleCnt="6"/>
      <dgm:spPr/>
    </dgm:pt>
    <dgm:pt modelId="{26AD7F50-BF46-40BC-92FD-0636E6F1E860}" type="pres">
      <dgm:prSet presAssocID="{554EA131-3F45-4E16-A281-C653E96AFFF9}" presName="node" presStyleLbl="node1" presStyleIdx="5" presStyleCnt="6">
        <dgm:presLayoutVars>
          <dgm:bulletEnabled val="1"/>
        </dgm:presLayoutVars>
      </dgm:prSet>
      <dgm:spPr/>
    </dgm:pt>
    <dgm:pt modelId="{26FDE9FE-DF95-41B8-8D15-A290FF2857DB}" type="pres">
      <dgm:prSet presAssocID="{554EA131-3F45-4E16-A281-C653E96AFFF9}" presName="spNode" presStyleCnt="0"/>
      <dgm:spPr/>
    </dgm:pt>
    <dgm:pt modelId="{3E978657-252A-46EA-ACF6-14FB23FE37A7}" type="pres">
      <dgm:prSet presAssocID="{D6AA5FB5-D78C-4CC6-B5F3-1CF8C857C25A}" presName="sibTrans" presStyleLbl="sibTrans1D1" presStyleIdx="5" presStyleCnt="6"/>
      <dgm:spPr/>
    </dgm:pt>
  </dgm:ptLst>
  <dgm:cxnLst>
    <dgm:cxn modelId="{0EF58727-1D42-4871-A3EE-AC009D1CEA7E}" type="presOf" srcId="{D6AA5FB5-D78C-4CC6-B5F3-1CF8C857C25A}" destId="{3E978657-252A-46EA-ACF6-14FB23FE37A7}" srcOrd="0" destOrd="0" presId="urn:microsoft.com/office/officeart/2005/8/layout/cycle5"/>
    <dgm:cxn modelId="{3283112A-A9D4-4577-BCE4-CEEC3129D6E3}" type="presOf" srcId="{F48635BF-1C59-4C84-B70C-DD30BFF66DEB}" destId="{B2A76404-9598-4E98-932D-33147209B79C}" srcOrd="0" destOrd="0" presId="urn:microsoft.com/office/officeart/2005/8/layout/cycle5"/>
    <dgm:cxn modelId="{4D4F793A-14B1-45BD-A41F-7D60C246103C}" type="presOf" srcId="{5482E0A6-F9D0-4FF2-8B81-5833B89EF7AB}" destId="{A0B90628-DC24-4D00-9FA4-5CF672D18962}" srcOrd="0" destOrd="0" presId="urn:microsoft.com/office/officeart/2005/8/layout/cycle5"/>
    <dgm:cxn modelId="{E4A51A3B-68AC-492D-8073-D112C6EAFF43}" type="presOf" srcId="{46C71120-12A1-46A2-8F8B-B8E1221009A4}" destId="{09EF18BE-EE4E-4762-9D07-64472625E652}" srcOrd="0" destOrd="0" presId="urn:microsoft.com/office/officeart/2005/8/layout/cycle5"/>
    <dgm:cxn modelId="{4510EC3D-6EAD-497F-9A6A-85B794CE1DA4}" type="presOf" srcId="{DECFDE2E-EB3A-4049-874D-E1466FE96895}" destId="{1FA35515-E7BD-4ADE-B013-CB2E6C9764E9}" srcOrd="0" destOrd="0" presId="urn:microsoft.com/office/officeart/2005/8/layout/cycle5"/>
    <dgm:cxn modelId="{2459513F-721B-4897-8412-17CE1BE2F531}" type="presOf" srcId="{3C2E0CA7-7305-4C67-B46F-B55E2039347A}" destId="{5225A3AB-A5AE-4763-9169-7B9C94E67C2A}" srcOrd="0" destOrd="0" presId="urn:microsoft.com/office/officeart/2005/8/layout/cycle5"/>
    <dgm:cxn modelId="{B2A7A665-3F9F-49D5-9100-620559C8A27C}" srcId="{4C170194-ACF4-4207-B2EA-E1D00CBF5A03}" destId="{5482E0A6-F9D0-4FF2-8B81-5833B89EF7AB}" srcOrd="1" destOrd="0" parTransId="{034715CA-656B-4D36-830B-8614A2882B96}" sibTransId="{40EAFDD6-1D84-4845-B736-BCD7EB3DCDF9}"/>
    <dgm:cxn modelId="{636C776A-E3C1-4A04-B389-B79A3306570B}" type="presOf" srcId="{40EAFDD6-1D84-4845-B736-BCD7EB3DCDF9}" destId="{D452B7D9-64FD-4965-982E-BCDF5D6B2D3B}" srcOrd="0" destOrd="0" presId="urn:microsoft.com/office/officeart/2005/8/layout/cycle5"/>
    <dgm:cxn modelId="{C498956D-F2C6-46F3-8F22-FACA74A5FD65}" type="presOf" srcId="{6F50CB21-95BE-4338-AAC0-15B442B0EE56}" destId="{5331EAB7-4D89-44BB-A90A-AACD0F920372}" srcOrd="0" destOrd="0" presId="urn:microsoft.com/office/officeart/2005/8/layout/cycle5"/>
    <dgm:cxn modelId="{07A3E86E-C4F9-401C-AC7F-73C44F208A6A}" srcId="{4C170194-ACF4-4207-B2EA-E1D00CBF5A03}" destId="{554EA131-3F45-4E16-A281-C653E96AFFF9}" srcOrd="5" destOrd="0" parTransId="{E028614C-FEE7-4C77-9CFB-D47846DA36D9}" sibTransId="{D6AA5FB5-D78C-4CC6-B5F3-1CF8C857C25A}"/>
    <dgm:cxn modelId="{28029C57-B89E-4238-9551-62FD7A25CB0C}" type="presOf" srcId="{1E9548F1-8D91-44C9-8BB9-64C1279B9D3E}" destId="{2709B553-79BD-43B1-9925-FF555B86F4E2}" srcOrd="0" destOrd="0" presId="urn:microsoft.com/office/officeart/2005/8/layout/cycle5"/>
    <dgm:cxn modelId="{981B4EA4-B97E-4C34-B83B-7B369FEFF1F1}" type="presOf" srcId="{6E9F7684-6666-4DA0-A7B4-5F86CAD34908}" destId="{BF3B9802-AC78-48D5-AC4B-12014E6DC3EB}" srcOrd="0" destOrd="0" presId="urn:microsoft.com/office/officeart/2005/8/layout/cycle5"/>
    <dgm:cxn modelId="{7862E1BE-F4B0-4BEC-8D51-1F24FE6468B2}" type="presOf" srcId="{554EA131-3F45-4E16-A281-C653E96AFFF9}" destId="{26AD7F50-BF46-40BC-92FD-0636E6F1E860}" srcOrd="0" destOrd="0" presId="urn:microsoft.com/office/officeart/2005/8/layout/cycle5"/>
    <dgm:cxn modelId="{89848ACD-F237-42D0-ADF4-26024C451618}" srcId="{4C170194-ACF4-4207-B2EA-E1D00CBF5A03}" destId="{1091652D-733B-4C12-87AE-B92F9956B79F}" srcOrd="4" destOrd="0" parTransId="{0CA936A6-0144-4779-8E88-C2F042B13AAC}" sibTransId="{6E9F7684-6666-4DA0-A7B4-5F86CAD34908}"/>
    <dgm:cxn modelId="{F3845CD7-67C1-4974-92B1-9CFBBF3C7479}" srcId="{4C170194-ACF4-4207-B2EA-E1D00CBF5A03}" destId="{6F50CB21-95BE-4338-AAC0-15B442B0EE56}" srcOrd="0" destOrd="0" parTransId="{F3B99C0C-5A46-414B-BDAC-FDB972B4A7AC}" sibTransId="{3C2E0CA7-7305-4C67-B46F-B55E2039347A}"/>
    <dgm:cxn modelId="{9B1D28D9-29D3-4B5B-9917-A89F733D4CD4}" type="presOf" srcId="{4C170194-ACF4-4207-B2EA-E1D00CBF5A03}" destId="{86BC4314-B084-48DC-B4D6-AC4E9334EE3F}" srcOrd="0" destOrd="0" presId="urn:microsoft.com/office/officeart/2005/8/layout/cycle5"/>
    <dgm:cxn modelId="{6C7EAFE6-5834-4AEE-B1DD-82033E700F69}" srcId="{4C170194-ACF4-4207-B2EA-E1D00CBF5A03}" destId="{1E9548F1-8D91-44C9-8BB9-64C1279B9D3E}" srcOrd="2" destOrd="0" parTransId="{0A53217C-F5FF-4C5E-8199-CD0B6C9A50A3}" sibTransId="{46C71120-12A1-46A2-8F8B-B8E1221009A4}"/>
    <dgm:cxn modelId="{1403D2E9-0F50-4DCA-8450-458775C56D7E}" srcId="{4C170194-ACF4-4207-B2EA-E1D00CBF5A03}" destId="{F48635BF-1C59-4C84-B70C-DD30BFF66DEB}" srcOrd="3" destOrd="0" parTransId="{7A901C13-74AF-4D30-A4EF-5AA4544C499A}" sibTransId="{DECFDE2E-EB3A-4049-874D-E1466FE96895}"/>
    <dgm:cxn modelId="{411127F5-958B-4530-8F20-A69F47D0302F}" type="presOf" srcId="{1091652D-733B-4C12-87AE-B92F9956B79F}" destId="{1677270D-2DC4-4B78-BB02-9E460969B05F}" srcOrd="0" destOrd="0" presId="urn:microsoft.com/office/officeart/2005/8/layout/cycle5"/>
    <dgm:cxn modelId="{B3B6A134-0C1B-4ED8-B79D-82B5D4DC40E3}" type="presParOf" srcId="{86BC4314-B084-48DC-B4D6-AC4E9334EE3F}" destId="{5331EAB7-4D89-44BB-A90A-AACD0F920372}" srcOrd="0" destOrd="0" presId="urn:microsoft.com/office/officeart/2005/8/layout/cycle5"/>
    <dgm:cxn modelId="{06117901-4918-4C3B-B91C-70F3981EB011}" type="presParOf" srcId="{86BC4314-B084-48DC-B4D6-AC4E9334EE3F}" destId="{AD984B28-39D4-4489-906C-8BD750D8421E}" srcOrd="1" destOrd="0" presId="urn:microsoft.com/office/officeart/2005/8/layout/cycle5"/>
    <dgm:cxn modelId="{7E9D4B41-B28F-4C5C-BD50-67DCFF0D42E7}" type="presParOf" srcId="{86BC4314-B084-48DC-B4D6-AC4E9334EE3F}" destId="{5225A3AB-A5AE-4763-9169-7B9C94E67C2A}" srcOrd="2" destOrd="0" presId="urn:microsoft.com/office/officeart/2005/8/layout/cycle5"/>
    <dgm:cxn modelId="{C39B65A6-E212-48F0-AC94-5C0E4B6C8894}" type="presParOf" srcId="{86BC4314-B084-48DC-B4D6-AC4E9334EE3F}" destId="{A0B90628-DC24-4D00-9FA4-5CF672D18962}" srcOrd="3" destOrd="0" presId="urn:microsoft.com/office/officeart/2005/8/layout/cycle5"/>
    <dgm:cxn modelId="{A9A4769B-83FA-4FD8-8B34-B1E267B7CF14}" type="presParOf" srcId="{86BC4314-B084-48DC-B4D6-AC4E9334EE3F}" destId="{2B42BEE0-7244-4025-83F3-8D1F6D50D9ED}" srcOrd="4" destOrd="0" presId="urn:microsoft.com/office/officeart/2005/8/layout/cycle5"/>
    <dgm:cxn modelId="{35EB8AA7-E1BD-4CC7-A308-3F3F99E5441F}" type="presParOf" srcId="{86BC4314-B084-48DC-B4D6-AC4E9334EE3F}" destId="{D452B7D9-64FD-4965-982E-BCDF5D6B2D3B}" srcOrd="5" destOrd="0" presId="urn:microsoft.com/office/officeart/2005/8/layout/cycle5"/>
    <dgm:cxn modelId="{0C66B6D3-0A62-4263-9B18-761312BB0579}" type="presParOf" srcId="{86BC4314-B084-48DC-B4D6-AC4E9334EE3F}" destId="{2709B553-79BD-43B1-9925-FF555B86F4E2}" srcOrd="6" destOrd="0" presId="urn:microsoft.com/office/officeart/2005/8/layout/cycle5"/>
    <dgm:cxn modelId="{E1657F72-76D2-4977-84E2-B363E280907A}" type="presParOf" srcId="{86BC4314-B084-48DC-B4D6-AC4E9334EE3F}" destId="{61B4838D-BE56-44ED-A7DC-2B74BB04074C}" srcOrd="7" destOrd="0" presId="urn:microsoft.com/office/officeart/2005/8/layout/cycle5"/>
    <dgm:cxn modelId="{53A3B3CF-9002-457A-ADAA-B70D6DFFAE4F}" type="presParOf" srcId="{86BC4314-B084-48DC-B4D6-AC4E9334EE3F}" destId="{09EF18BE-EE4E-4762-9D07-64472625E652}" srcOrd="8" destOrd="0" presId="urn:microsoft.com/office/officeart/2005/8/layout/cycle5"/>
    <dgm:cxn modelId="{8C09B052-7362-422B-AC44-C13E15DDADD0}" type="presParOf" srcId="{86BC4314-B084-48DC-B4D6-AC4E9334EE3F}" destId="{B2A76404-9598-4E98-932D-33147209B79C}" srcOrd="9" destOrd="0" presId="urn:microsoft.com/office/officeart/2005/8/layout/cycle5"/>
    <dgm:cxn modelId="{7640FE56-C813-4CD1-8A4E-BCBDC662EA47}" type="presParOf" srcId="{86BC4314-B084-48DC-B4D6-AC4E9334EE3F}" destId="{4AA6A196-4146-4C88-88F9-565E30C8E5A4}" srcOrd="10" destOrd="0" presId="urn:microsoft.com/office/officeart/2005/8/layout/cycle5"/>
    <dgm:cxn modelId="{B061CC62-7B17-4D1C-99E2-2E418FA839AE}" type="presParOf" srcId="{86BC4314-B084-48DC-B4D6-AC4E9334EE3F}" destId="{1FA35515-E7BD-4ADE-B013-CB2E6C9764E9}" srcOrd="11" destOrd="0" presId="urn:microsoft.com/office/officeart/2005/8/layout/cycle5"/>
    <dgm:cxn modelId="{278EB439-2E1A-4314-A317-71E4E859B768}" type="presParOf" srcId="{86BC4314-B084-48DC-B4D6-AC4E9334EE3F}" destId="{1677270D-2DC4-4B78-BB02-9E460969B05F}" srcOrd="12" destOrd="0" presId="urn:microsoft.com/office/officeart/2005/8/layout/cycle5"/>
    <dgm:cxn modelId="{F35569F8-AFE6-4615-93D9-50964A12BD1F}" type="presParOf" srcId="{86BC4314-B084-48DC-B4D6-AC4E9334EE3F}" destId="{A82602C2-38DD-45DB-AF99-C4BA42D334A6}" srcOrd="13" destOrd="0" presId="urn:microsoft.com/office/officeart/2005/8/layout/cycle5"/>
    <dgm:cxn modelId="{AD270F72-1811-44B6-B8C0-8461BEE663AC}" type="presParOf" srcId="{86BC4314-B084-48DC-B4D6-AC4E9334EE3F}" destId="{BF3B9802-AC78-48D5-AC4B-12014E6DC3EB}" srcOrd="14" destOrd="0" presId="urn:microsoft.com/office/officeart/2005/8/layout/cycle5"/>
    <dgm:cxn modelId="{FC8CE028-107D-4B4D-A931-419CB826A608}" type="presParOf" srcId="{86BC4314-B084-48DC-B4D6-AC4E9334EE3F}" destId="{26AD7F50-BF46-40BC-92FD-0636E6F1E860}" srcOrd="15" destOrd="0" presId="urn:microsoft.com/office/officeart/2005/8/layout/cycle5"/>
    <dgm:cxn modelId="{B5B6A14F-4C51-4DCD-9CFB-BE91F8DB0FDD}" type="presParOf" srcId="{86BC4314-B084-48DC-B4D6-AC4E9334EE3F}" destId="{26FDE9FE-DF95-41B8-8D15-A290FF2857DB}" srcOrd="16" destOrd="0" presId="urn:microsoft.com/office/officeart/2005/8/layout/cycle5"/>
    <dgm:cxn modelId="{F6B7B95B-FD74-4C9A-9E5E-37232BB68F80}" type="presParOf" srcId="{86BC4314-B084-48DC-B4D6-AC4E9334EE3F}" destId="{3E978657-252A-46EA-ACF6-14FB23FE37A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70194-ACF4-4207-B2EA-E1D00CBF5A03}"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6F50CB21-95BE-4338-AAC0-15B442B0EE56}">
      <dgm:prSet phldrT="[Text]" custT="1"/>
      <dgm:spPr>
        <a:solidFill>
          <a:schemeClr val="accent2">
            <a:hueOff val="0"/>
            <a:satOff val="0"/>
            <a:lumOff val="0"/>
          </a:schemeClr>
        </a:solidFill>
      </dgm:spPr>
      <dgm:t>
        <a:bodyPr/>
        <a:lstStyle/>
        <a:p>
          <a:r>
            <a:rPr lang="en-US" sz="1800" dirty="0"/>
            <a:t>Outcome Defined </a:t>
          </a:r>
        </a:p>
        <a:p>
          <a:r>
            <a:rPr lang="en-US" sz="1800" dirty="0"/>
            <a:t>(Redefined)</a:t>
          </a:r>
        </a:p>
      </dgm:t>
    </dgm:pt>
    <dgm:pt modelId="{F3B99C0C-5A46-414B-BDAC-FDB972B4A7AC}" type="parTrans" cxnId="{F3845CD7-67C1-4974-92B1-9CFBBF3C7479}">
      <dgm:prSet/>
      <dgm:spPr/>
      <dgm:t>
        <a:bodyPr/>
        <a:lstStyle/>
        <a:p>
          <a:endParaRPr lang="en-US"/>
        </a:p>
      </dgm:t>
    </dgm:pt>
    <dgm:pt modelId="{3C2E0CA7-7305-4C67-B46F-B55E2039347A}" type="sibTrans" cxnId="{F3845CD7-67C1-4974-92B1-9CFBBF3C7479}">
      <dgm:prSet/>
      <dgm:spPr/>
      <dgm:t>
        <a:bodyPr/>
        <a:lstStyle/>
        <a:p>
          <a:endParaRPr lang="en-US"/>
        </a:p>
      </dgm:t>
    </dgm:pt>
    <dgm:pt modelId="{1E9548F1-8D91-44C9-8BB9-64C1279B9D3E}">
      <dgm:prSet phldrT="[Text]"/>
      <dgm:spPr/>
      <dgm:t>
        <a:bodyPr/>
        <a:lstStyle/>
        <a:p>
          <a:r>
            <a:rPr lang="en-US" dirty="0"/>
            <a:t>Conduct assessments</a:t>
          </a:r>
        </a:p>
      </dgm:t>
    </dgm:pt>
    <dgm:pt modelId="{0A53217C-F5FF-4C5E-8199-CD0B6C9A50A3}" type="parTrans" cxnId="{6C7EAFE6-5834-4AEE-B1DD-82033E700F69}">
      <dgm:prSet/>
      <dgm:spPr/>
      <dgm:t>
        <a:bodyPr/>
        <a:lstStyle/>
        <a:p>
          <a:endParaRPr lang="en-US"/>
        </a:p>
      </dgm:t>
    </dgm:pt>
    <dgm:pt modelId="{46C71120-12A1-46A2-8F8B-B8E1221009A4}" type="sibTrans" cxnId="{6C7EAFE6-5834-4AEE-B1DD-82033E700F69}">
      <dgm:prSet/>
      <dgm:spPr/>
      <dgm:t>
        <a:bodyPr/>
        <a:lstStyle/>
        <a:p>
          <a:endParaRPr lang="en-US"/>
        </a:p>
      </dgm:t>
    </dgm:pt>
    <dgm:pt modelId="{F48635BF-1C59-4C84-B70C-DD30BFF66DEB}">
      <dgm:prSet phldrT="[Text]"/>
      <dgm:spPr/>
      <dgm:t>
        <a:bodyPr/>
        <a:lstStyle/>
        <a:p>
          <a:r>
            <a:rPr lang="en-US"/>
            <a:t>Summarizing data</a:t>
          </a:r>
        </a:p>
      </dgm:t>
    </dgm:pt>
    <dgm:pt modelId="{7A901C13-74AF-4D30-A4EF-5AA4544C499A}" type="parTrans" cxnId="{1403D2E9-0F50-4DCA-8450-458775C56D7E}">
      <dgm:prSet/>
      <dgm:spPr/>
      <dgm:t>
        <a:bodyPr/>
        <a:lstStyle/>
        <a:p>
          <a:endParaRPr lang="en-US"/>
        </a:p>
      </dgm:t>
    </dgm:pt>
    <dgm:pt modelId="{DECFDE2E-EB3A-4049-874D-E1466FE96895}" type="sibTrans" cxnId="{1403D2E9-0F50-4DCA-8450-458775C56D7E}">
      <dgm:prSet/>
      <dgm:spPr/>
      <dgm:t>
        <a:bodyPr/>
        <a:lstStyle/>
        <a:p>
          <a:endParaRPr lang="en-US"/>
        </a:p>
      </dgm:t>
    </dgm:pt>
    <dgm:pt modelId="{1091652D-733B-4C12-87AE-B92F9956B79F}">
      <dgm:prSet phldrT="[Text]"/>
      <dgm:spPr/>
      <dgm:t>
        <a:bodyPr/>
        <a:lstStyle/>
        <a:p>
          <a:r>
            <a:rPr lang="en-US" dirty="0"/>
            <a:t>Reflection</a:t>
          </a:r>
        </a:p>
      </dgm:t>
    </dgm:pt>
    <dgm:pt modelId="{0CA936A6-0144-4779-8E88-C2F042B13AAC}" type="parTrans" cxnId="{89848ACD-F237-42D0-ADF4-26024C451618}">
      <dgm:prSet/>
      <dgm:spPr/>
      <dgm:t>
        <a:bodyPr/>
        <a:lstStyle/>
        <a:p>
          <a:endParaRPr lang="en-US"/>
        </a:p>
      </dgm:t>
    </dgm:pt>
    <dgm:pt modelId="{6E9F7684-6666-4DA0-A7B4-5F86CAD34908}" type="sibTrans" cxnId="{89848ACD-F237-42D0-ADF4-26024C451618}">
      <dgm:prSet/>
      <dgm:spPr/>
      <dgm:t>
        <a:bodyPr/>
        <a:lstStyle/>
        <a:p>
          <a:endParaRPr lang="en-US"/>
        </a:p>
      </dgm:t>
    </dgm:pt>
    <dgm:pt modelId="{554EA131-3F45-4E16-A281-C653E96AFFF9}">
      <dgm:prSet phldrT="[Text]"/>
      <dgm:spPr/>
      <dgm:t>
        <a:bodyPr/>
        <a:lstStyle/>
        <a:p>
          <a:r>
            <a:rPr lang="en-US" dirty="0"/>
            <a:t>Enhancement</a:t>
          </a:r>
        </a:p>
      </dgm:t>
    </dgm:pt>
    <dgm:pt modelId="{E028614C-FEE7-4C77-9CFB-D47846DA36D9}" type="parTrans" cxnId="{07A3E86E-C4F9-401C-AC7F-73C44F208A6A}">
      <dgm:prSet/>
      <dgm:spPr/>
      <dgm:t>
        <a:bodyPr/>
        <a:lstStyle/>
        <a:p>
          <a:endParaRPr lang="en-US"/>
        </a:p>
      </dgm:t>
    </dgm:pt>
    <dgm:pt modelId="{D6AA5FB5-D78C-4CC6-B5F3-1CF8C857C25A}" type="sibTrans" cxnId="{07A3E86E-C4F9-401C-AC7F-73C44F208A6A}">
      <dgm:prSet/>
      <dgm:spPr/>
      <dgm:t>
        <a:bodyPr/>
        <a:lstStyle/>
        <a:p>
          <a:endParaRPr lang="en-US"/>
        </a:p>
      </dgm:t>
    </dgm:pt>
    <dgm:pt modelId="{5482E0A6-F9D0-4FF2-8B81-5833B89EF7AB}">
      <dgm:prSet/>
      <dgm:spPr/>
      <dgm:t>
        <a:bodyPr/>
        <a:lstStyle/>
        <a:p>
          <a:r>
            <a:rPr lang="en-US" dirty="0"/>
            <a:t>Plan methods of assessment</a:t>
          </a:r>
        </a:p>
      </dgm:t>
    </dgm:pt>
    <dgm:pt modelId="{034715CA-656B-4D36-830B-8614A2882B96}" type="parTrans" cxnId="{B2A7A665-3F9F-49D5-9100-620559C8A27C}">
      <dgm:prSet/>
      <dgm:spPr/>
      <dgm:t>
        <a:bodyPr/>
        <a:lstStyle/>
        <a:p>
          <a:endParaRPr lang="en-US"/>
        </a:p>
      </dgm:t>
    </dgm:pt>
    <dgm:pt modelId="{40EAFDD6-1D84-4845-B736-BCD7EB3DCDF9}" type="sibTrans" cxnId="{B2A7A665-3F9F-49D5-9100-620559C8A27C}">
      <dgm:prSet/>
      <dgm:spPr/>
      <dgm:t>
        <a:bodyPr/>
        <a:lstStyle/>
        <a:p>
          <a:endParaRPr lang="en-US"/>
        </a:p>
      </dgm:t>
    </dgm:pt>
    <dgm:pt modelId="{86BC4314-B084-48DC-B4D6-AC4E9334EE3F}" type="pres">
      <dgm:prSet presAssocID="{4C170194-ACF4-4207-B2EA-E1D00CBF5A03}" presName="cycle" presStyleCnt="0">
        <dgm:presLayoutVars>
          <dgm:dir/>
          <dgm:resizeHandles val="exact"/>
        </dgm:presLayoutVars>
      </dgm:prSet>
      <dgm:spPr/>
    </dgm:pt>
    <dgm:pt modelId="{5331EAB7-4D89-44BB-A90A-AACD0F920372}" type="pres">
      <dgm:prSet presAssocID="{6F50CB21-95BE-4338-AAC0-15B442B0EE56}" presName="node" presStyleLbl="node1" presStyleIdx="0" presStyleCnt="6">
        <dgm:presLayoutVars>
          <dgm:bulletEnabled val="1"/>
        </dgm:presLayoutVars>
      </dgm:prSet>
      <dgm:spPr/>
    </dgm:pt>
    <dgm:pt modelId="{AD984B28-39D4-4489-906C-8BD750D8421E}" type="pres">
      <dgm:prSet presAssocID="{6F50CB21-95BE-4338-AAC0-15B442B0EE56}" presName="spNode" presStyleCnt="0"/>
      <dgm:spPr/>
    </dgm:pt>
    <dgm:pt modelId="{5225A3AB-A5AE-4763-9169-7B9C94E67C2A}" type="pres">
      <dgm:prSet presAssocID="{3C2E0CA7-7305-4C67-B46F-B55E2039347A}" presName="sibTrans" presStyleLbl="sibTrans1D1" presStyleIdx="0" presStyleCnt="6"/>
      <dgm:spPr/>
    </dgm:pt>
    <dgm:pt modelId="{A0B90628-DC24-4D00-9FA4-5CF672D18962}" type="pres">
      <dgm:prSet presAssocID="{5482E0A6-F9D0-4FF2-8B81-5833B89EF7AB}" presName="node" presStyleLbl="node1" presStyleIdx="1" presStyleCnt="6">
        <dgm:presLayoutVars>
          <dgm:bulletEnabled val="1"/>
        </dgm:presLayoutVars>
      </dgm:prSet>
      <dgm:spPr/>
    </dgm:pt>
    <dgm:pt modelId="{2B42BEE0-7244-4025-83F3-8D1F6D50D9ED}" type="pres">
      <dgm:prSet presAssocID="{5482E0A6-F9D0-4FF2-8B81-5833B89EF7AB}" presName="spNode" presStyleCnt="0"/>
      <dgm:spPr/>
    </dgm:pt>
    <dgm:pt modelId="{D452B7D9-64FD-4965-982E-BCDF5D6B2D3B}" type="pres">
      <dgm:prSet presAssocID="{40EAFDD6-1D84-4845-B736-BCD7EB3DCDF9}" presName="sibTrans" presStyleLbl="sibTrans1D1" presStyleIdx="1" presStyleCnt="6"/>
      <dgm:spPr/>
    </dgm:pt>
    <dgm:pt modelId="{2709B553-79BD-43B1-9925-FF555B86F4E2}" type="pres">
      <dgm:prSet presAssocID="{1E9548F1-8D91-44C9-8BB9-64C1279B9D3E}" presName="node" presStyleLbl="node1" presStyleIdx="2" presStyleCnt="6" custRadScaleRad="101182" custRadScaleInc="-6615">
        <dgm:presLayoutVars>
          <dgm:bulletEnabled val="1"/>
        </dgm:presLayoutVars>
      </dgm:prSet>
      <dgm:spPr/>
    </dgm:pt>
    <dgm:pt modelId="{61B4838D-BE56-44ED-A7DC-2B74BB04074C}" type="pres">
      <dgm:prSet presAssocID="{1E9548F1-8D91-44C9-8BB9-64C1279B9D3E}" presName="spNode" presStyleCnt="0"/>
      <dgm:spPr/>
    </dgm:pt>
    <dgm:pt modelId="{09EF18BE-EE4E-4762-9D07-64472625E652}" type="pres">
      <dgm:prSet presAssocID="{46C71120-12A1-46A2-8F8B-B8E1221009A4}" presName="sibTrans" presStyleLbl="sibTrans1D1" presStyleIdx="2" presStyleCnt="6"/>
      <dgm:spPr/>
    </dgm:pt>
    <dgm:pt modelId="{B2A76404-9598-4E98-932D-33147209B79C}" type="pres">
      <dgm:prSet presAssocID="{F48635BF-1C59-4C84-B70C-DD30BFF66DEB}" presName="node" presStyleLbl="node1" presStyleIdx="3" presStyleCnt="6">
        <dgm:presLayoutVars>
          <dgm:bulletEnabled val="1"/>
        </dgm:presLayoutVars>
      </dgm:prSet>
      <dgm:spPr/>
    </dgm:pt>
    <dgm:pt modelId="{4AA6A196-4146-4C88-88F9-565E30C8E5A4}" type="pres">
      <dgm:prSet presAssocID="{F48635BF-1C59-4C84-B70C-DD30BFF66DEB}" presName="spNode" presStyleCnt="0"/>
      <dgm:spPr/>
    </dgm:pt>
    <dgm:pt modelId="{1FA35515-E7BD-4ADE-B013-CB2E6C9764E9}" type="pres">
      <dgm:prSet presAssocID="{DECFDE2E-EB3A-4049-874D-E1466FE96895}" presName="sibTrans" presStyleLbl="sibTrans1D1" presStyleIdx="3" presStyleCnt="6"/>
      <dgm:spPr/>
    </dgm:pt>
    <dgm:pt modelId="{1677270D-2DC4-4B78-BB02-9E460969B05F}" type="pres">
      <dgm:prSet presAssocID="{1091652D-733B-4C12-87AE-B92F9956B79F}" presName="node" presStyleLbl="node1" presStyleIdx="4" presStyleCnt="6">
        <dgm:presLayoutVars>
          <dgm:bulletEnabled val="1"/>
        </dgm:presLayoutVars>
      </dgm:prSet>
      <dgm:spPr/>
    </dgm:pt>
    <dgm:pt modelId="{A82602C2-38DD-45DB-AF99-C4BA42D334A6}" type="pres">
      <dgm:prSet presAssocID="{1091652D-733B-4C12-87AE-B92F9956B79F}" presName="spNode" presStyleCnt="0"/>
      <dgm:spPr/>
    </dgm:pt>
    <dgm:pt modelId="{BF3B9802-AC78-48D5-AC4B-12014E6DC3EB}" type="pres">
      <dgm:prSet presAssocID="{6E9F7684-6666-4DA0-A7B4-5F86CAD34908}" presName="sibTrans" presStyleLbl="sibTrans1D1" presStyleIdx="4" presStyleCnt="6"/>
      <dgm:spPr/>
    </dgm:pt>
    <dgm:pt modelId="{26AD7F50-BF46-40BC-92FD-0636E6F1E860}" type="pres">
      <dgm:prSet presAssocID="{554EA131-3F45-4E16-A281-C653E96AFFF9}" presName="node" presStyleLbl="node1" presStyleIdx="5" presStyleCnt="6">
        <dgm:presLayoutVars>
          <dgm:bulletEnabled val="1"/>
        </dgm:presLayoutVars>
      </dgm:prSet>
      <dgm:spPr/>
    </dgm:pt>
    <dgm:pt modelId="{26FDE9FE-DF95-41B8-8D15-A290FF2857DB}" type="pres">
      <dgm:prSet presAssocID="{554EA131-3F45-4E16-A281-C653E96AFFF9}" presName="spNode" presStyleCnt="0"/>
      <dgm:spPr/>
    </dgm:pt>
    <dgm:pt modelId="{3E978657-252A-46EA-ACF6-14FB23FE37A7}" type="pres">
      <dgm:prSet presAssocID="{D6AA5FB5-D78C-4CC6-B5F3-1CF8C857C25A}" presName="sibTrans" presStyleLbl="sibTrans1D1" presStyleIdx="5" presStyleCnt="6"/>
      <dgm:spPr/>
    </dgm:pt>
  </dgm:ptLst>
  <dgm:cxnLst>
    <dgm:cxn modelId="{0EF58727-1D42-4871-A3EE-AC009D1CEA7E}" type="presOf" srcId="{D6AA5FB5-D78C-4CC6-B5F3-1CF8C857C25A}" destId="{3E978657-252A-46EA-ACF6-14FB23FE37A7}" srcOrd="0" destOrd="0" presId="urn:microsoft.com/office/officeart/2005/8/layout/cycle5"/>
    <dgm:cxn modelId="{3283112A-A9D4-4577-BCE4-CEEC3129D6E3}" type="presOf" srcId="{F48635BF-1C59-4C84-B70C-DD30BFF66DEB}" destId="{B2A76404-9598-4E98-932D-33147209B79C}" srcOrd="0" destOrd="0" presId="urn:microsoft.com/office/officeart/2005/8/layout/cycle5"/>
    <dgm:cxn modelId="{4D4F793A-14B1-45BD-A41F-7D60C246103C}" type="presOf" srcId="{5482E0A6-F9D0-4FF2-8B81-5833B89EF7AB}" destId="{A0B90628-DC24-4D00-9FA4-5CF672D18962}" srcOrd="0" destOrd="0" presId="urn:microsoft.com/office/officeart/2005/8/layout/cycle5"/>
    <dgm:cxn modelId="{E4A51A3B-68AC-492D-8073-D112C6EAFF43}" type="presOf" srcId="{46C71120-12A1-46A2-8F8B-B8E1221009A4}" destId="{09EF18BE-EE4E-4762-9D07-64472625E652}" srcOrd="0" destOrd="0" presId="urn:microsoft.com/office/officeart/2005/8/layout/cycle5"/>
    <dgm:cxn modelId="{4510EC3D-6EAD-497F-9A6A-85B794CE1DA4}" type="presOf" srcId="{DECFDE2E-EB3A-4049-874D-E1466FE96895}" destId="{1FA35515-E7BD-4ADE-B013-CB2E6C9764E9}" srcOrd="0" destOrd="0" presId="urn:microsoft.com/office/officeart/2005/8/layout/cycle5"/>
    <dgm:cxn modelId="{2459513F-721B-4897-8412-17CE1BE2F531}" type="presOf" srcId="{3C2E0CA7-7305-4C67-B46F-B55E2039347A}" destId="{5225A3AB-A5AE-4763-9169-7B9C94E67C2A}" srcOrd="0" destOrd="0" presId="urn:microsoft.com/office/officeart/2005/8/layout/cycle5"/>
    <dgm:cxn modelId="{B2A7A665-3F9F-49D5-9100-620559C8A27C}" srcId="{4C170194-ACF4-4207-B2EA-E1D00CBF5A03}" destId="{5482E0A6-F9D0-4FF2-8B81-5833B89EF7AB}" srcOrd="1" destOrd="0" parTransId="{034715CA-656B-4D36-830B-8614A2882B96}" sibTransId="{40EAFDD6-1D84-4845-B736-BCD7EB3DCDF9}"/>
    <dgm:cxn modelId="{636C776A-E3C1-4A04-B389-B79A3306570B}" type="presOf" srcId="{40EAFDD6-1D84-4845-B736-BCD7EB3DCDF9}" destId="{D452B7D9-64FD-4965-982E-BCDF5D6B2D3B}" srcOrd="0" destOrd="0" presId="urn:microsoft.com/office/officeart/2005/8/layout/cycle5"/>
    <dgm:cxn modelId="{C498956D-F2C6-46F3-8F22-FACA74A5FD65}" type="presOf" srcId="{6F50CB21-95BE-4338-AAC0-15B442B0EE56}" destId="{5331EAB7-4D89-44BB-A90A-AACD0F920372}" srcOrd="0" destOrd="0" presId="urn:microsoft.com/office/officeart/2005/8/layout/cycle5"/>
    <dgm:cxn modelId="{07A3E86E-C4F9-401C-AC7F-73C44F208A6A}" srcId="{4C170194-ACF4-4207-B2EA-E1D00CBF5A03}" destId="{554EA131-3F45-4E16-A281-C653E96AFFF9}" srcOrd="5" destOrd="0" parTransId="{E028614C-FEE7-4C77-9CFB-D47846DA36D9}" sibTransId="{D6AA5FB5-D78C-4CC6-B5F3-1CF8C857C25A}"/>
    <dgm:cxn modelId="{28029C57-B89E-4238-9551-62FD7A25CB0C}" type="presOf" srcId="{1E9548F1-8D91-44C9-8BB9-64C1279B9D3E}" destId="{2709B553-79BD-43B1-9925-FF555B86F4E2}" srcOrd="0" destOrd="0" presId="urn:microsoft.com/office/officeart/2005/8/layout/cycle5"/>
    <dgm:cxn modelId="{981B4EA4-B97E-4C34-B83B-7B369FEFF1F1}" type="presOf" srcId="{6E9F7684-6666-4DA0-A7B4-5F86CAD34908}" destId="{BF3B9802-AC78-48D5-AC4B-12014E6DC3EB}" srcOrd="0" destOrd="0" presId="urn:microsoft.com/office/officeart/2005/8/layout/cycle5"/>
    <dgm:cxn modelId="{7862E1BE-F4B0-4BEC-8D51-1F24FE6468B2}" type="presOf" srcId="{554EA131-3F45-4E16-A281-C653E96AFFF9}" destId="{26AD7F50-BF46-40BC-92FD-0636E6F1E860}" srcOrd="0" destOrd="0" presId="urn:microsoft.com/office/officeart/2005/8/layout/cycle5"/>
    <dgm:cxn modelId="{89848ACD-F237-42D0-ADF4-26024C451618}" srcId="{4C170194-ACF4-4207-B2EA-E1D00CBF5A03}" destId="{1091652D-733B-4C12-87AE-B92F9956B79F}" srcOrd="4" destOrd="0" parTransId="{0CA936A6-0144-4779-8E88-C2F042B13AAC}" sibTransId="{6E9F7684-6666-4DA0-A7B4-5F86CAD34908}"/>
    <dgm:cxn modelId="{F3845CD7-67C1-4974-92B1-9CFBBF3C7479}" srcId="{4C170194-ACF4-4207-B2EA-E1D00CBF5A03}" destId="{6F50CB21-95BE-4338-AAC0-15B442B0EE56}" srcOrd="0" destOrd="0" parTransId="{F3B99C0C-5A46-414B-BDAC-FDB972B4A7AC}" sibTransId="{3C2E0CA7-7305-4C67-B46F-B55E2039347A}"/>
    <dgm:cxn modelId="{9B1D28D9-29D3-4B5B-9917-A89F733D4CD4}" type="presOf" srcId="{4C170194-ACF4-4207-B2EA-E1D00CBF5A03}" destId="{86BC4314-B084-48DC-B4D6-AC4E9334EE3F}" srcOrd="0" destOrd="0" presId="urn:microsoft.com/office/officeart/2005/8/layout/cycle5"/>
    <dgm:cxn modelId="{6C7EAFE6-5834-4AEE-B1DD-82033E700F69}" srcId="{4C170194-ACF4-4207-B2EA-E1D00CBF5A03}" destId="{1E9548F1-8D91-44C9-8BB9-64C1279B9D3E}" srcOrd="2" destOrd="0" parTransId="{0A53217C-F5FF-4C5E-8199-CD0B6C9A50A3}" sibTransId="{46C71120-12A1-46A2-8F8B-B8E1221009A4}"/>
    <dgm:cxn modelId="{1403D2E9-0F50-4DCA-8450-458775C56D7E}" srcId="{4C170194-ACF4-4207-B2EA-E1D00CBF5A03}" destId="{F48635BF-1C59-4C84-B70C-DD30BFF66DEB}" srcOrd="3" destOrd="0" parTransId="{7A901C13-74AF-4D30-A4EF-5AA4544C499A}" sibTransId="{DECFDE2E-EB3A-4049-874D-E1466FE96895}"/>
    <dgm:cxn modelId="{411127F5-958B-4530-8F20-A69F47D0302F}" type="presOf" srcId="{1091652D-733B-4C12-87AE-B92F9956B79F}" destId="{1677270D-2DC4-4B78-BB02-9E460969B05F}" srcOrd="0" destOrd="0" presId="urn:microsoft.com/office/officeart/2005/8/layout/cycle5"/>
    <dgm:cxn modelId="{B3B6A134-0C1B-4ED8-B79D-82B5D4DC40E3}" type="presParOf" srcId="{86BC4314-B084-48DC-B4D6-AC4E9334EE3F}" destId="{5331EAB7-4D89-44BB-A90A-AACD0F920372}" srcOrd="0" destOrd="0" presId="urn:microsoft.com/office/officeart/2005/8/layout/cycle5"/>
    <dgm:cxn modelId="{06117901-4918-4C3B-B91C-70F3981EB011}" type="presParOf" srcId="{86BC4314-B084-48DC-B4D6-AC4E9334EE3F}" destId="{AD984B28-39D4-4489-906C-8BD750D8421E}" srcOrd="1" destOrd="0" presId="urn:microsoft.com/office/officeart/2005/8/layout/cycle5"/>
    <dgm:cxn modelId="{7E9D4B41-B28F-4C5C-BD50-67DCFF0D42E7}" type="presParOf" srcId="{86BC4314-B084-48DC-B4D6-AC4E9334EE3F}" destId="{5225A3AB-A5AE-4763-9169-7B9C94E67C2A}" srcOrd="2" destOrd="0" presId="urn:microsoft.com/office/officeart/2005/8/layout/cycle5"/>
    <dgm:cxn modelId="{C39B65A6-E212-48F0-AC94-5C0E4B6C8894}" type="presParOf" srcId="{86BC4314-B084-48DC-B4D6-AC4E9334EE3F}" destId="{A0B90628-DC24-4D00-9FA4-5CF672D18962}" srcOrd="3" destOrd="0" presId="urn:microsoft.com/office/officeart/2005/8/layout/cycle5"/>
    <dgm:cxn modelId="{A9A4769B-83FA-4FD8-8B34-B1E267B7CF14}" type="presParOf" srcId="{86BC4314-B084-48DC-B4D6-AC4E9334EE3F}" destId="{2B42BEE0-7244-4025-83F3-8D1F6D50D9ED}" srcOrd="4" destOrd="0" presId="urn:microsoft.com/office/officeart/2005/8/layout/cycle5"/>
    <dgm:cxn modelId="{35EB8AA7-E1BD-4CC7-A308-3F3F99E5441F}" type="presParOf" srcId="{86BC4314-B084-48DC-B4D6-AC4E9334EE3F}" destId="{D452B7D9-64FD-4965-982E-BCDF5D6B2D3B}" srcOrd="5" destOrd="0" presId="urn:microsoft.com/office/officeart/2005/8/layout/cycle5"/>
    <dgm:cxn modelId="{0C66B6D3-0A62-4263-9B18-761312BB0579}" type="presParOf" srcId="{86BC4314-B084-48DC-B4D6-AC4E9334EE3F}" destId="{2709B553-79BD-43B1-9925-FF555B86F4E2}" srcOrd="6" destOrd="0" presId="urn:microsoft.com/office/officeart/2005/8/layout/cycle5"/>
    <dgm:cxn modelId="{E1657F72-76D2-4977-84E2-B363E280907A}" type="presParOf" srcId="{86BC4314-B084-48DC-B4D6-AC4E9334EE3F}" destId="{61B4838D-BE56-44ED-A7DC-2B74BB04074C}" srcOrd="7" destOrd="0" presId="urn:microsoft.com/office/officeart/2005/8/layout/cycle5"/>
    <dgm:cxn modelId="{53A3B3CF-9002-457A-ADAA-B70D6DFFAE4F}" type="presParOf" srcId="{86BC4314-B084-48DC-B4D6-AC4E9334EE3F}" destId="{09EF18BE-EE4E-4762-9D07-64472625E652}" srcOrd="8" destOrd="0" presId="urn:microsoft.com/office/officeart/2005/8/layout/cycle5"/>
    <dgm:cxn modelId="{8C09B052-7362-422B-AC44-C13E15DDADD0}" type="presParOf" srcId="{86BC4314-B084-48DC-B4D6-AC4E9334EE3F}" destId="{B2A76404-9598-4E98-932D-33147209B79C}" srcOrd="9" destOrd="0" presId="urn:microsoft.com/office/officeart/2005/8/layout/cycle5"/>
    <dgm:cxn modelId="{7640FE56-C813-4CD1-8A4E-BCBDC662EA47}" type="presParOf" srcId="{86BC4314-B084-48DC-B4D6-AC4E9334EE3F}" destId="{4AA6A196-4146-4C88-88F9-565E30C8E5A4}" srcOrd="10" destOrd="0" presId="urn:microsoft.com/office/officeart/2005/8/layout/cycle5"/>
    <dgm:cxn modelId="{B061CC62-7B17-4D1C-99E2-2E418FA839AE}" type="presParOf" srcId="{86BC4314-B084-48DC-B4D6-AC4E9334EE3F}" destId="{1FA35515-E7BD-4ADE-B013-CB2E6C9764E9}" srcOrd="11" destOrd="0" presId="urn:microsoft.com/office/officeart/2005/8/layout/cycle5"/>
    <dgm:cxn modelId="{278EB439-2E1A-4314-A317-71E4E859B768}" type="presParOf" srcId="{86BC4314-B084-48DC-B4D6-AC4E9334EE3F}" destId="{1677270D-2DC4-4B78-BB02-9E460969B05F}" srcOrd="12" destOrd="0" presId="urn:microsoft.com/office/officeart/2005/8/layout/cycle5"/>
    <dgm:cxn modelId="{F35569F8-AFE6-4615-93D9-50964A12BD1F}" type="presParOf" srcId="{86BC4314-B084-48DC-B4D6-AC4E9334EE3F}" destId="{A82602C2-38DD-45DB-AF99-C4BA42D334A6}" srcOrd="13" destOrd="0" presId="urn:microsoft.com/office/officeart/2005/8/layout/cycle5"/>
    <dgm:cxn modelId="{AD270F72-1811-44B6-B8C0-8461BEE663AC}" type="presParOf" srcId="{86BC4314-B084-48DC-B4D6-AC4E9334EE3F}" destId="{BF3B9802-AC78-48D5-AC4B-12014E6DC3EB}" srcOrd="14" destOrd="0" presId="urn:microsoft.com/office/officeart/2005/8/layout/cycle5"/>
    <dgm:cxn modelId="{FC8CE028-107D-4B4D-A931-419CB826A608}" type="presParOf" srcId="{86BC4314-B084-48DC-B4D6-AC4E9334EE3F}" destId="{26AD7F50-BF46-40BC-92FD-0636E6F1E860}" srcOrd="15" destOrd="0" presId="urn:microsoft.com/office/officeart/2005/8/layout/cycle5"/>
    <dgm:cxn modelId="{B5B6A14F-4C51-4DCD-9CFB-BE91F8DB0FDD}" type="presParOf" srcId="{86BC4314-B084-48DC-B4D6-AC4E9334EE3F}" destId="{26FDE9FE-DF95-41B8-8D15-A290FF2857DB}" srcOrd="16" destOrd="0" presId="urn:microsoft.com/office/officeart/2005/8/layout/cycle5"/>
    <dgm:cxn modelId="{F6B7B95B-FD74-4C9A-9E5E-37232BB68F80}" type="presParOf" srcId="{86BC4314-B084-48DC-B4D6-AC4E9334EE3F}" destId="{3E978657-252A-46EA-ACF6-14FB23FE37A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EAB7-4D89-44BB-A90A-AACD0F920372}">
      <dsp:nvSpPr>
        <dsp:cNvPr id="0" name=""/>
        <dsp:cNvSpPr/>
      </dsp:nvSpPr>
      <dsp:spPr>
        <a:xfrm>
          <a:off x="3170318" y="3353"/>
          <a:ext cx="1660363" cy="1079236"/>
        </a:xfrm>
        <a:prstGeom prst="roundRect">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Outcome Defined </a:t>
          </a:r>
        </a:p>
        <a:p>
          <a:pPr marL="0" lvl="0" indent="0" algn="ctr" defTabSz="800100">
            <a:lnSpc>
              <a:spcPct val="90000"/>
            </a:lnSpc>
            <a:spcBef>
              <a:spcPct val="0"/>
            </a:spcBef>
            <a:spcAft>
              <a:spcPct val="35000"/>
            </a:spcAft>
            <a:buNone/>
          </a:pPr>
          <a:r>
            <a:rPr lang="en-US" sz="1800" kern="1200" dirty="0"/>
            <a:t>(Redefined)</a:t>
          </a:r>
        </a:p>
      </dsp:txBody>
      <dsp:txXfrm>
        <a:off x="3223002" y="56037"/>
        <a:ext cx="1554995" cy="973868"/>
      </dsp:txXfrm>
    </dsp:sp>
    <dsp:sp modelId="{5225A3AB-A5AE-4763-9169-7B9C94E67C2A}">
      <dsp:nvSpPr>
        <dsp:cNvPr id="0" name=""/>
        <dsp:cNvSpPr/>
      </dsp:nvSpPr>
      <dsp:spPr>
        <a:xfrm>
          <a:off x="1457371" y="542971"/>
          <a:ext cx="5086257" cy="5086257"/>
        </a:xfrm>
        <a:custGeom>
          <a:avLst/>
          <a:gdLst/>
          <a:ahLst/>
          <a:cxnLst/>
          <a:rect l="0" t="0" r="0" b="0"/>
          <a:pathLst>
            <a:path>
              <a:moveTo>
                <a:pt x="3582276" y="221992"/>
              </a:moveTo>
              <a:arcTo wR="2543128" hR="2543128" stAng="17647053"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B90628-DC24-4D00-9FA4-5CF672D18962}">
      <dsp:nvSpPr>
        <dsp:cNvPr id="0" name=""/>
        <dsp:cNvSpPr/>
      </dsp:nvSpPr>
      <dsp:spPr>
        <a:xfrm>
          <a:off x="5372732" y="1274917"/>
          <a:ext cx="1660363" cy="10792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Plan methods of assessment</a:t>
          </a:r>
        </a:p>
      </dsp:txBody>
      <dsp:txXfrm>
        <a:off x="5425416" y="1327601"/>
        <a:ext cx="1554995" cy="973868"/>
      </dsp:txXfrm>
    </dsp:sp>
    <dsp:sp modelId="{D452B7D9-64FD-4965-982E-BCDF5D6B2D3B}">
      <dsp:nvSpPr>
        <dsp:cNvPr id="0" name=""/>
        <dsp:cNvSpPr/>
      </dsp:nvSpPr>
      <dsp:spPr>
        <a:xfrm>
          <a:off x="1474059" y="596363"/>
          <a:ext cx="5086257" cy="5086257"/>
        </a:xfrm>
        <a:custGeom>
          <a:avLst/>
          <a:gdLst/>
          <a:ahLst/>
          <a:cxnLst/>
          <a:rect l="0" t="0" r="0" b="0"/>
          <a:pathLst>
            <a:path>
              <a:moveTo>
                <a:pt x="5034723" y="2033758"/>
              </a:moveTo>
              <a:arcTo wR="2543128" hR="2543128" stAng="20906755" swAng="118428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09B553-79BD-43B1-9925-FF555B86F4E2}">
      <dsp:nvSpPr>
        <dsp:cNvPr id="0" name=""/>
        <dsp:cNvSpPr/>
      </dsp:nvSpPr>
      <dsp:spPr>
        <a:xfrm>
          <a:off x="5427876" y="3781281"/>
          <a:ext cx="1660363" cy="1079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Conduct assessments</a:t>
          </a:r>
        </a:p>
      </dsp:txBody>
      <dsp:txXfrm>
        <a:off x="5480560" y="3833965"/>
        <a:ext cx="1554995" cy="973868"/>
      </dsp:txXfrm>
    </dsp:sp>
    <dsp:sp modelId="{09EF18BE-EE4E-4762-9D07-64472625E652}">
      <dsp:nvSpPr>
        <dsp:cNvPr id="0" name=""/>
        <dsp:cNvSpPr/>
      </dsp:nvSpPr>
      <dsp:spPr>
        <a:xfrm>
          <a:off x="1519299" y="522468"/>
          <a:ext cx="5086257" cy="5086257"/>
        </a:xfrm>
        <a:custGeom>
          <a:avLst/>
          <a:gdLst/>
          <a:ahLst/>
          <a:cxnLst/>
          <a:rect l="0" t="0" r="0" b="0"/>
          <a:pathLst>
            <a:path>
              <a:moveTo>
                <a:pt x="4166044" y="4501098"/>
              </a:moveTo>
              <a:arcTo wR="2543128" hR="2543128" stAng="3020727" swAng="99717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A76404-9598-4E98-932D-33147209B79C}">
      <dsp:nvSpPr>
        <dsp:cNvPr id="0" name=""/>
        <dsp:cNvSpPr/>
      </dsp:nvSpPr>
      <dsp:spPr>
        <a:xfrm>
          <a:off x="3170318" y="5089610"/>
          <a:ext cx="1660363" cy="10792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Summarizing data</a:t>
          </a:r>
        </a:p>
      </dsp:txBody>
      <dsp:txXfrm>
        <a:off x="3223002" y="5142294"/>
        <a:ext cx="1554995" cy="973868"/>
      </dsp:txXfrm>
    </dsp:sp>
    <dsp:sp modelId="{1FA35515-E7BD-4ADE-B013-CB2E6C9764E9}">
      <dsp:nvSpPr>
        <dsp:cNvPr id="0" name=""/>
        <dsp:cNvSpPr/>
      </dsp:nvSpPr>
      <dsp:spPr>
        <a:xfrm>
          <a:off x="1457371" y="542971"/>
          <a:ext cx="5086257" cy="5086257"/>
        </a:xfrm>
        <a:custGeom>
          <a:avLst/>
          <a:gdLst/>
          <a:ahLst/>
          <a:cxnLst/>
          <a:rect l="0" t="0" r="0" b="0"/>
          <a:pathLst>
            <a:path>
              <a:moveTo>
                <a:pt x="1503980" y="4864264"/>
              </a:moveTo>
              <a:arcTo wR="2543128" hR="2543128" stAng="6847053" swAng="9242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77270D-2DC4-4B78-BB02-9E460969B05F}">
      <dsp:nvSpPr>
        <dsp:cNvPr id="0" name=""/>
        <dsp:cNvSpPr/>
      </dsp:nvSpPr>
      <dsp:spPr>
        <a:xfrm>
          <a:off x="967904" y="3818046"/>
          <a:ext cx="1660363" cy="10792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Reflection</a:t>
          </a:r>
        </a:p>
      </dsp:txBody>
      <dsp:txXfrm>
        <a:off x="1020588" y="3870730"/>
        <a:ext cx="1554995" cy="973868"/>
      </dsp:txXfrm>
    </dsp:sp>
    <dsp:sp modelId="{BF3B9802-AC78-48D5-AC4B-12014E6DC3EB}">
      <dsp:nvSpPr>
        <dsp:cNvPr id="0" name=""/>
        <dsp:cNvSpPr/>
      </dsp:nvSpPr>
      <dsp:spPr>
        <a:xfrm>
          <a:off x="1457371" y="542971"/>
          <a:ext cx="5086257" cy="5086257"/>
        </a:xfrm>
        <a:custGeom>
          <a:avLst/>
          <a:gdLst/>
          <a:ahLst/>
          <a:cxnLst/>
          <a:rect l="0" t="0" r="0" b="0"/>
          <a:pathLst>
            <a:path>
              <a:moveTo>
                <a:pt x="39651" y="2990458"/>
              </a:moveTo>
              <a:arcTo wR="2543128" hR="2543128" stAng="10192147" swAng="121570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D7F50-BF46-40BC-92FD-0636E6F1E860}">
      <dsp:nvSpPr>
        <dsp:cNvPr id="0" name=""/>
        <dsp:cNvSpPr/>
      </dsp:nvSpPr>
      <dsp:spPr>
        <a:xfrm>
          <a:off x="967904" y="1274917"/>
          <a:ext cx="1660363" cy="1079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Enhancement</a:t>
          </a:r>
        </a:p>
      </dsp:txBody>
      <dsp:txXfrm>
        <a:off x="1020588" y="1327601"/>
        <a:ext cx="1554995" cy="973868"/>
      </dsp:txXfrm>
    </dsp:sp>
    <dsp:sp modelId="{3E978657-252A-46EA-ACF6-14FB23FE37A7}">
      <dsp:nvSpPr>
        <dsp:cNvPr id="0" name=""/>
        <dsp:cNvSpPr/>
      </dsp:nvSpPr>
      <dsp:spPr>
        <a:xfrm>
          <a:off x="1457371" y="542971"/>
          <a:ext cx="5086257" cy="5086257"/>
        </a:xfrm>
        <a:custGeom>
          <a:avLst/>
          <a:gdLst/>
          <a:ahLst/>
          <a:cxnLst/>
          <a:rect l="0" t="0" r="0" b="0"/>
          <a:pathLst>
            <a:path>
              <a:moveTo>
                <a:pt x="924738" y="581416"/>
              </a:moveTo>
              <a:arcTo wR="2543128" hR="2543128" stAng="13828665"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EAB7-4D89-44BB-A90A-AACD0F920372}">
      <dsp:nvSpPr>
        <dsp:cNvPr id="0" name=""/>
        <dsp:cNvSpPr/>
      </dsp:nvSpPr>
      <dsp:spPr>
        <a:xfrm>
          <a:off x="3170318" y="3353"/>
          <a:ext cx="1660363" cy="1079236"/>
        </a:xfrm>
        <a:prstGeom prst="roundRect">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Outcome Defined </a:t>
          </a:r>
        </a:p>
        <a:p>
          <a:pPr marL="0" lvl="0" indent="0" algn="ctr" defTabSz="800100">
            <a:lnSpc>
              <a:spcPct val="90000"/>
            </a:lnSpc>
            <a:spcBef>
              <a:spcPct val="0"/>
            </a:spcBef>
            <a:spcAft>
              <a:spcPct val="35000"/>
            </a:spcAft>
            <a:buNone/>
          </a:pPr>
          <a:r>
            <a:rPr lang="en-US" sz="1800" kern="1200" dirty="0"/>
            <a:t>(Redefined)</a:t>
          </a:r>
        </a:p>
      </dsp:txBody>
      <dsp:txXfrm>
        <a:off x="3223002" y="56037"/>
        <a:ext cx="1554995" cy="973868"/>
      </dsp:txXfrm>
    </dsp:sp>
    <dsp:sp modelId="{5225A3AB-A5AE-4763-9169-7B9C94E67C2A}">
      <dsp:nvSpPr>
        <dsp:cNvPr id="0" name=""/>
        <dsp:cNvSpPr/>
      </dsp:nvSpPr>
      <dsp:spPr>
        <a:xfrm>
          <a:off x="1457371" y="542971"/>
          <a:ext cx="5086257" cy="5086257"/>
        </a:xfrm>
        <a:custGeom>
          <a:avLst/>
          <a:gdLst/>
          <a:ahLst/>
          <a:cxnLst/>
          <a:rect l="0" t="0" r="0" b="0"/>
          <a:pathLst>
            <a:path>
              <a:moveTo>
                <a:pt x="3582276" y="221992"/>
              </a:moveTo>
              <a:arcTo wR="2543128" hR="2543128" stAng="17647053"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B90628-DC24-4D00-9FA4-5CF672D18962}">
      <dsp:nvSpPr>
        <dsp:cNvPr id="0" name=""/>
        <dsp:cNvSpPr/>
      </dsp:nvSpPr>
      <dsp:spPr>
        <a:xfrm>
          <a:off x="5372732" y="1274917"/>
          <a:ext cx="1660363" cy="10792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Plan methods of assessment</a:t>
          </a:r>
        </a:p>
      </dsp:txBody>
      <dsp:txXfrm>
        <a:off x="5425416" y="1327601"/>
        <a:ext cx="1554995" cy="973868"/>
      </dsp:txXfrm>
    </dsp:sp>
    <dsp:sp modelId="{D452B7D9-64FD-4965-982E-BCDF5D6B2D3B}">
      <dsp:nvSpPr>
        <dsp:cNvPr id="0" name=""/>
        <dsp:cNvSpPr/>
      </dsp:nvSpPr>
      <dsp:spPr>
        <a:xfrm>
          <a:off x="1474059" y="596363"/>
          <a:ext cx="5086257" cy="5086257"/>
        </a:xfrm>
        <a:custGeom>
          <a:avLst/>
          <a:gdLst/>
          <a:ahLst/>
          <a:cxnLst/>
          <a:rect l="0" t="0" r="0" b="0"/>
          <a:pathLst>
            <a:path>
              <a:moveTo>
                <a:pt x="5034723" y="2033758"/>
              </a:moveTo>
              <a:arcTo wR="2543128" hR="2543128" stAng="20906755" swAng="118428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09B553-79BD-43B1-9925-FF555B86F4E2}">
      <dsp:nvSpPr>
        <dsp:cNvPr id="0" name=""/>
        <dsp:cNvSpPr/>
      </dsp:nvSpPr>
      <dsp:spPr>
        <a:xfrm>
          <a:off x="5427876" y="3781281"/>
          <a:ext cx="1660363" cy="1079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Conduct assessments</a:t>
          </a:r>
        </a:p>
      </dsp:txBody>
      <dsp:txXfrm>
        <a:off x="5480560" y="3833965"/>
        <a:ext cx="1554995" cy="973868"/>
      </dsp:txXfrm>
    </dsp:sp>
    <dsp:sp modelId="{09EF18BE-EE4E-4762-9D07-64472625E652}">
      <dsp:nvSpPr>
        <dsp:cNvPr id="0" name=""/>
        <dsp:cNvSpPr/>
      </dsp:nvSpPr>
      <dsp:spPr>
        <a:xfrm>
          <a:off x="1519299" y="522468"/>
          <a:ext cx="5086257" cy="5086257"/>
        </a:xfrm>
        <a:custGeom>
          <a:avLst/>
          <a:gdLst/>
          <a:ahLst/>
          <a:cxnLst/>
          <a:rect l="0" t="0" r="0" b="0"/>
          <a:pathLst>
            <a:path>
              <a:moveTo>
                <a:pt x="4166044" y="4501098"/>
              </a:moveTo>
              <a:arcTo wR="2543128" hR="2543128" stAng="3020727" swAng="99717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A76404-9598-4E98-932D-33147209B79C}">
      <dsp:nvSpPr>
        <dsp:cNvPr id="0" name=""/>
        <dsp:cNvSpPr/>
      </dsp:nvSpPr>
      <dsp:spPr>
        <a:xfrm>
          <a:off x="3170318" y="5089610"/>
          <a:ext cx="1660363" cy="10792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Summarizing data</a:t>
          </a:r>
        </a:p>
      </dsp:txBody>
      <dsp:txXfrm>
        <a:off x="3223002" y="5142294"/>
        <a:ext cx="1554995" cy="973868"/>
      </dsp:txXfrm>
    </dsp:sp>
    <dsp:sp modelId="{1FA35515-E7BD-4ADE-B013-CB2E6C9764E9}">
      <dsp:nvSpPr>
        <dsp:cNvPr id="0" name=""/>
        <dsp:cNvSpPr/>
      </dsp:nvSpPr>
      <dsp:spPr>
        <a:xfrm>
          <a:off x="1457371" y="542971"/>
          <a:ext cx="5086257" cy="5086257"/>
        </a:xfrm>
        <a:custGeom>
          <a:avLst/>
          <a:gdLst/>
          <a:ahLst/>
          <a:cxnLst/>
          <a:rect l="0" t="0" r="0" b="0"/>
          <a:pathLst>
            <a:path>
              <a:moveTo>
                <a:pt x="1503980" y="4864264"/>
              </a:moveTo>
              <a:arcTo wR="2543128" hR="2543128" stAng="6847053" swAng="9242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77270D-2DC4-4B78-BB02-9E460969B05F}">
      <dsp:nvSpPr>
        <dsp:cNvPr id="0" name=""/>
        <dsp:cNvSpPr/>
      </dsp:nvSpPr>
      <dsp:spPr>
        <a:xfrm>
          <a:off x="967904" y="3818046"/>
          <a:ext cx="1660363" cy="10792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Reflection</a:t>
          </a:r>
        </a:p>
      </dsp:txBody>
      <dsp:txXfrm>
        <a:off x="1020588" y="3870730"/>
        <a:ext cx="1554995" cy="973868"/>
      </dsp:txXfrm>
    </dsp:sp>
    <dsp:sp modelId="{BF3B9802-AC78-48D5-AC4B-12014E6DC3EB}">
      <dsp:nvSpPr>
        <dsp:cNvPr id="0" name=""/>
        <dsp:cNvSpPr/>
      </dsp:nvSpPr>
      <dsp:spPr>
        <a:xfrm>
          <a:off x="1457371" y="542971"/>
          <a:ext cx="5086257" cy="5086257"/>
        </a:xfrm>
        <a:custGeom>
          <a:avLst/>
          <a:gdLst/>
          <a:ahLst/>
          <a:cxnLst/>
          <a:rect l="0" t="0" r="0" b="0"/>
          <a:pathLst>
            <a:path>
              <a:moveTo>
                <a:pt x="39651" y="2990458"/>
              </a:moveTo>
              <a:arcTo wR="2543128" hR="2543128" stAng="10192147" swAng="121570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D7F50-BF46-40BC-92FD-0636E6F1E860}">
      <dsp:nvSpPr>
        <dsp:cNvPr id="0" name=""/>
        <dsp:cNvSpPr/>
      </dsp:nvSpPr>
      <dsp:spPr>
        <a:xfrm>
          <a:off x="967904" y="1274917"/>
          <a:ext cx="1660363" cy="1079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Enhancement</a:t>
          </a:r>
        </a:p>
      </dsp:txBody>
      <dsp:txXfrm>
        <a:off x="1020588" y="1327601"/>
        <a:ext cx="1554995" cy="973868"/>
      </dsp:txXfrm>
    </dsp:sp>
    <dsp:sp modelId="{3E978657-252A-46EA-ACF6-14FB23FE37A7}">
      <dsp:nvSpPr>
        <dsp:cNvPr id="0" name=""/>
        <dsp:cNvSpPr/>
      </dsp:nvSpPr>
      <dsp:spPr>
        <a:xfrm>
          <a:off x="1457371" y="542971"/>
          <a:ext cx="5086257" cy="5086257"/>
        </a:xfrm>
        <a:custGeom>
          <a:avLst/>
          <a:gdLst/>
          <a:ahLst/>
          <a:cxnLst/>
          <a:rect l="0" t="0" r="0" b="0"/>
          <a:pathLst>
            <a:path>
              <a:moveTo>
                <a:pt x="924738" y="581416"/>
              </a:moveTo>
              <a:arcTo wR="2543128" hR="2543128" stAng="13828665"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6BC3B3D-5C04-486C-A427-C0E5DF268DB7}" type="datetimeFigureOut">
              <a:rPr lang="en-US" smtClean="0"/>
              <a:pPr/>
              <a:t>5/5/2023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4D39FB2-344A-4909-8045-FE9FB33C3344}" type="slidenum">
              <a:rPr lang="en-US" smtClean="0"/>
              <a:pPr/>
              <a:t>‹#›</a:t>
            </a:fld>
            <a:endParaRPr lang="en-US" dirty="0"/>
          </a:p>
        </p:txBody>
      </p:sp>
    </p:spTree>
    <p:extLst>
      <p:ext uri="{BB962C8B-B14F-4D97-AF65-F5344CB8AC3E}">
        <p14:creationId xmlns:p14="http://schemas.microsoft.com/office/powerpoint/2010/main" val="59011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F7B2B5-5980-4F7A-B72B-00E36C3642EA}" type="datetimeFigureOut">
              <a:rPr lang="en-US" smtClean="0"/>
              <a:pPr/>
              <a:t>5/5/2023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A292EBF-67EA-4CD6-8583-7C8683F7BEE2}" type="slidenum">
              <a:rPr lang="en-US" smtClean="0"/>
              <a:pPr/>
              <a:t>‹#›</a:t>
            </a:fld>
            <a:endParaRPr lang="en-US" dirty="0"/>
          </a:p>
        </p:txBody>
      </p:sp>
    </p:spTree>
    <p:extLst>
      <p:ext uri="{BB962C8B-B14F-4D97-AF65-F5344CB8AC3E}">
        <p14:creationId xmlns:p14="http://schemas.microsoft.com/office/powerpoint/2010/main" val="26434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a:t>
            </a:fld>
            <a:endParaRPr lang="en-US" dirty="0"/>
          </a:p>
        </p:txBody>
      </p:sp>
    </p:spTree>
    <p:extLst>
      <p:ext uri="{BB962C8B-B14F-4D97-AF65-F5344CB8AC3E}">
        <p14:creationId xmlns:p14="http://schemas.microsoft.com/office/powerpoint/2010/main" val="305815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71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14</a:t>
            </a:fld>
            <a:endParaRPr lang="en-US" dirty="0"/>
          </a:p>
        </p:txBody>
      </p:sp>
    </p:spTree>
    <p:extLst>
      <p:ext uri="{BB962C8B-B14F-4D97-AF65-F5344CB8AC3E}">
        <p14:creationId xmlns:p14="http://schemas.microsoft.com/office/powerpoint/2010/main" val="14343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F1E9F3-345C-4002-A875-2A5C4E202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177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F1E9F3-345C-4002-A875-2A5C4E202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9076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17</a:t>
            </a:fld>
            <a:endParaRPr lang="en-US" dirty="0"/>
          </a:p>
        </p:txBody>
      </p:sp>
    </p:spTree>
    <p:extLst>
      <p:ext uri="{BB962C8B-B14F-4D97-AF65-F5344CB8AC3E}">
        <p14:creationId xmlns:p14="http://schemas.microsoft.com/office/powerpoint/2010/main" val="53235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18</a:t>
            </a:fld>
            <a:endParaRPr lang="en-US" dirty="0"/>
          </a:p>
        </p:txBody>
      </p:sp>
    </p:spTree>
    <p:extLst>
      <p:ext uri="{BB962C8B-B14F-4D97-AF65-F5344CB8AC3E}">
        <p14:creationId xmlns:p14="http://schemas.microsoft.com/office/powerpoint/2010/main" val="175245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19</a:t>
            </a:fld>
            <a:endParaRPr lang="en-US" dirty="0"/>
          </a:p>
        </p:txBody>
      </p:sp>
    </p:spTree>
    <p:extLst>
      <p:ext uri="{BB962C8B-B14F-4D97-AF65-F5344CB8AC3E}">
        <p14:creationId xmlns:p14="http://schemas.microsoft.com/office/powerpoint/2010/main" val="70821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20</a:t>
            </a:fld>
            <a:endParaRPr lang="en-US" dirty="0"/>
          </a:p>
        </p:txBody>
      </p:sp>
    </p:spTree>
    <p:extLst>
      <p:ext uri="{BB962C8B-B14F-4D97-AF65-F5344CB8AC3E}">
        <p14:creationId xmlns:p14="http://schemas.microsoft.com/office/powerpoint/2010/main" val="301083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6158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22</a:t>
            </a:fld>
            <a:endParaRPr lang="en-US" dirty="0"/>
          </a:p>
        </p:txBody>
      </p:sp>
    </p:spTree>
    <p:extLst>
      <p:ext uri="{BB962C8B-B14F-4D97-AF65-F5344CB8AC3E}">
        <p14:creationId xmlns:p14="http://schemas.microsoft.com/office/powerpoint/2010/main" val="341715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a:t>
            </a:fld>
            <a:endParaRPr lang="en-US" dirty="0"/>
          </a:p>
        </p:txBody>
      </p:sp>
    </p:spTree>
    <p:extLst>
      <p:ext uri="{BB962C8B-B14F-4D97-AF65-F5344CB8AC3E}">
        <p14:creationId xmlns:p14="http://schemas.microsoft.com/office/powerpoint/2010/main" val="3307943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23</a:t>
            </a:fld>
            <a:endParaRPr lang="en-US" dirty="0"/>
          </a:p>
        </p:txBody>
      </p:sp>
    </p:spTree>
    <p:extLst>
      <p:ext uri="{BB962C8B-B14F-4D97-AF65-F5344CB8AC3E}">
        <p14:creationId xmlns:p14="http://schemas.microsoft.com/office/powerpoint/2010/main" val="102115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24</a:t>
            </a:fld>
            <a:endParaRPr lang="en-US" dirty="0"/>
          </a:p>
        </p:txBody>
      </p:sp>
    </p:spTree>
    <p:extLst>
      <p:ext uri="{BB962C8B-B14F-4D97-AF65-F5344CB8AC3E}">
        <p14:creationId xmlns:p14="http://schemas.microsoft.com/office/powerpoint/2010/main" val="2405055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25</a:t>
            </a:fld>
            <a:endParaRPr lang="en-US" dirty="0"/>
          </a:p>
        </p:txBody>
      </p:sp>
    </p:spTree>
    <p:extLst>
      <p:ext uri="{BB962C8B-B14F-4D97-AF65-F5344CB8AC3E}">
        <p14:creationId xmlns:p14="http://schemas.microsoft.com/office/powerpoint/2010/main" val="340948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26</a:t>
            </a:fld>
            <a:endParaRPr lang="en-US" dirty="0"/>
          </a:p>
        </p:txBody>
      </p:sp>
    </p:spTree>
    <p:extLst>
      <p:ext uri="{BB962C8B-B14F-4D97-AF65-F5344CB8AC3E}">
        <p14:creationId xmlns:p14="http://schemas.microsoft.com/office/powerpoint/2010/main" val="950739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27</a:t>
            </a:fld>
            <a:endParaRPr lang="en-US" dirty="0"/>
          </a:p>
        </p:txBody>
      </p:sp>
    </p:spTree>
    <p:extLst>
      <p:ext uri="{BB962C8B-B14F-4D97-AF65-F5344CB8AC3E}">
        <p14:creationId xmlns:p14="http://schemas.microsoft.com/office/powerpoint/2010/main" val="347090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a:t>
            </a:fld>
            <a:endParaRPr lang="en-US" dirty="0"/>
          </a:p>
        </p:txBody>
      </p:sp>
    </p:spTree>
    <p:extLst>
      <p:ext uri="{BB962C8B-B14F-4D97-AF65-F5344CB8AC3E}">
        <p14:creationId xmlns:p14="http://schemas.microsoft.com/office/powerpoint/2010/main" val="242229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87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04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9</a:t>
            </a:fld>
            <a:endParaRPr lang="en-US" dirty="0"/>
          </a:p>
        </p:txBody>
      </p:sp>
    </p:spTree>
    <p:extLst>
      <p:ext uri="{BB962C8B-B14F-4D97-AF65-F5344CB8AC3E}">
        <p14:creationId xmlns:p14="http://schemas.microsoft.com/office/powerpoint/2010/main" val="410688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10</a:t>
            </a:fld>
            <a:endParaRPr lang="en-US" dirty="0"/>
          </a:p>
        </p:txBody>
      </p:sp>
    </p:spTree>
    <p:extLst>
      <p:ext uri="{BB962C8B-B14F-4D97-AF65-F5344CB8AC3E}">
        <p14:creationId xmlns:p14="http://schemas.microsoft.com/office/powerpoint/2010/main" val="160682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11</a:t>
            </a:fld>
            <a:endParaRPr lang="en-US" dirty="0"/>
          </a:p>
        </p:txBody>
      </p:sp>
    </p:spTree>
    <p:extLst>
      <p:ext uri="{BB962C8B-B14F-4D97-AF65-F5344CB8AC3E}">
        <p14:creationId xmlns:p14="http://schemas.microsoft.com/office/powerpoint/2010/main" val="74989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12</a:t>
            </a:fld>
            <a:endParaRPr lang="en-US" dirty="0"/>
          </a:p>
        </p:txBody>
      </p:sp>
    </p:spTree>
    <p:extLst>
      <p:ext uri="{BB962C8B-B14F-4D97-AF65-F5344CB8AC3E}">
        <p14:creationId xmlns:p14="http://schemas.microsoft.com/office/powerpoint/2010/main" val="428040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solidFill>
            <a:srgbClr val="F8F8F8"/>
          </a:solidFill>
        </p:spPr>
        <p:txBody>
          <a:bodyPr/>
          <a:lstStyle>
            <a:lvl1pPr>
              <a:defRPr/>
            </a:lvl1pPr>
          </a:lstStyle>
          <a:p>
            <a:r>
              <a:rPr lang="en-US" dirty="0"/>
              <a:t>Click to edit </a:t>
            </a:r>
            <a:r>
              <a:rPr lang="en-US" dirty="0" err="1"/>
              <a:t>MWaster</a:t>
            </a:r>
            <a:r>
              <a:rPr lang="en-US" dirty="0"/>
              <a:t>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2D5F29C-D43D-4378-9410-96E7EB0289C4}" type="datetime1">
              <a:rPr lang="en-US" smtClean="0"/>
              <a:pPr/>
              <a:t>5/5/2023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C61D3-E4C5-468B-A513-563B1D72EB6A}"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410E7-B16C-4B50-91D4-2580C645E8D8}"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4A7491C-9CA3-4CD6-9C0F-E2A02F52BCDB}" type="datetime1">
              <a:rPr lang="en-US" smtClean="0"/>
              <a:pPr/>
              <a:t>5/5/2023</a:t>
            </a:fld>
            <a:endParaRPr lang="en-US" dirty="0"/>
          </a:p>
        </p:txBody>
      </p:sp>
      <p:sp>
        <p:nvSpPr>
          <p:cNvPr id="20" name="Footer Placeholder 19"/>
          <p:cNvSpPr>
            <a:spLocks noGrp="1"/>
          </p:cNvSpPr>
          <p:nvPr>
            <p:ph type="ftr" sz="quarter" idx="11"/>
          </p:nvPr>
        </p:nvSpPr>
        <p:spPr/>
        <p:txBody>
          <a:bodyPr/>
          <a:lstStyle/>
          <a:p>
            <a:endParaRPr kumimoji="0"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7E033D-7442-49B3-B8E5-27CC90DDA325}"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E0E37D-70A7-4983-9CBD-337EDBF9F1E1}"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6E194B-8523-4675-BEE5-67B223B21021}" type="datetime1">
              <a:rPr lang="en-US" smtClean="0"/>
              <a:pPr/>
              <a:t>5/5/2023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6988B3-D3F6-47EA-B084-184766D4C949}" type="datetime1">
              <a:rPr lang="en-US" smtClean="0"/>
              <a:pPr/>
              <a:t>5/5/2023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983EC37-757B-41F7-95FD-91CF79174288}" type="datetime1">
              <a:rPr lang="en-US" smtClean="0"/>
              <a:pPr/>
              <a:t>5/5/2023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47CC06-C794-4A18-B084-7F3AE0D38D9C}" type="datetime1">
              <a:rPr lang="en-US" smtClean="0"/>
              <a:pPr/>
              <a:t>5/5/2023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E00B833D-7265-4D41-AAFC-B030B402C6CC}" type="datetime1">
              <a:rPr lang="en-US" smtClean="0"/>
              <a:pPr/>
              <a:t>5/5/2023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014ED-D634-4596-8A08-CA834BC3C9AF}"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C89622-3384-4B84-B03A-385F247F56E6}"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5D7D3A-4244-4B04-82F0-3E6B915817BB}"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4F33E0-8A29-4361-A8F3-D53AF5206724}" type="datetimeFigureOut">
              <a:rPr lang="en-US">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17E103-8967-47B9-9E8B-1C781AD2E635}" type="slidenum">
              <a:rPr lang="en-US" altLang="en-US"/>
              <a:pPr/>
              <a:t>‹#›</a:t>
            </a:fld>
            <a:endParaRPr lang="en-US" altLang="en-US"/>
          </a:p>
        </p:txBody>
      </p:sp>
    </p:spTree>
    <p:extLst>
      <p:ext uri="{BB962C8B-B14F-4D97-AF65-F5344CB8AC3E}">
        <p14:creationId xmlns:p14="http://schemas.microsoft.com/office/powerpoint/2010/main" val="3032802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EF488F-29CD-4B12-8BDB-15B4A8365D0D}" type="datetimeFigureOut">
              <a:rPr lang="en-US">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92B087-3F71-4AB4-ACB4-6864D852F8CC}" type="slidenum">
              <a:rPr lang="en-US" altLang="en-US"/>
              <a:pPr/>
              <a:t>‹#›</a:t>
            </a:fld>
            <a:endParaRPr lang="en-US" altLang="en-US"/>
          </a:p>
        </p:txBody>
      </p:sp>
    </p:spTree>
    <p:extLst>
      <p:ext uri="{BB962C8B-B14F-4D97-AF65-F5344CB8AC3E}">
        <p14:creationId xmlns:p14="http://schemas.microsoft.com/office/powerpoint/2010/main" val="2173584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1DDEF8-1276-4660-BFBE-E069AB42A94E}" type="datetimeFigureOut">
              <a:rPr lang="en-US">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FC47-9E2D-4833-9D2F-672513886B71}" type="slidenum">
              <a:rPr lang="en-US" altLang="en-US"/>
              <a:pPr/>
              <a:t>‹#›</a:t>
            </a:fld>
            <a:endParaRPr lang="en-US" altLang="en-US"/>
          </a:p>
        </p:txBody>
      </p:sp>
    </p:spTree>
    <p:extLst>
      <p:ext uri="{BB962C8B-B14F-4D97-AF65-F5344CB8AC3E}">
        <p14:creationId xmlns:p14="http://schemas.microsoft.com/office/powerpoint/2010/main" val="2499265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5421D5-8397-4011-A488-A0361406F9AD}" type="datetimeFigureOut">
              <a:rPr lang="en-US">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A50D76B-71FB-48D9-ACD9-B9984AEBBB5C}" type="slidenum">
              <a:rPr lang="en-US" altLang="en-US"/>
              <a:pPr/>
              <a:t>‹#›</a:t>
            </a:fld>
            <a:endParaRPr lang="en-US" altLang="en-US"/>
          </a:p>
        </p:txBody>
      </p:sp>
    </p:spTree>
    <p:extLst>
      <p:ext uri="{BB962C8B-B14F-4D97-AF65-F5344CB8AC3E}">
        <p14:creationId xmlns:p14="http://schemas.microsoft.com/office/powerpoint/2010/main" val="57662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390AA4-7961-4195-B8DE-E19C705AC743}" type="datetimeFigureOut">
              <a:rPr lang="en-US">
                <a:solidFill>
                  <a:prstClr val="black">
                    <a:tint val="75000"/>
                  </a:prstClr>
                </a:solidFill>
              </a:rPr>
              <a:pPr>
                <a:defRPr/>
              </a:pPr>
              <a:t>5/5/2023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99C93F4-AC0F-43E7-93C4-3B2688FEF8C3}" type="slidenum">
              <a:rPr lang="en-US" altLang="en-US"/>
              <a:pPr/>
              <a:t>‹#›</a:t>
            </a:fld>
            <a:endParaRPr lang="en-US" altLang="en-US"/>
          </a:p>
        </p:txBody>
      </p:sp>
    </p:spTree>
    <p:extLst>
      <p:ext uri="{BB962C8B-B14F-4D97-AF65-F5344CB8AC3E}">
        <p14:creationId xmlns:p14="http://schemas.microsoft.com/office/powerpoint/2010/main" val="1259524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D3A853-DF33-4F3E-830B-E0B68E43E61C}" type="datetimeFigureOut">
              <a:rPr lang="en-US">
                <a:solidFill>
                  <a:prstClr val="black">
                    <a:tint val="75000"/>
                  </a:prstClr>
                </a:solidFill>
              </a:rPr>
              <a:pPr>
                <a:defRPr/>
              </a:pPr>
              <a:t>5/5/2023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85E3AED-9A29-4AEF-B411-3B9076E677C9}" type="slidenum">
              <a:rPr lang="en-US" altLang="en-US"/>
              <a:pPr/>
              <a:t>‹#›</a:t>
            </a:fld>
            <a:endParaRPr lang="en-US" altLang="en-US"/>
          </a:p>
        </p:txBody>
      </p:sp>
    </p:spTree>
    <p:extLst>
      <p:ext uri="{BB962C8B-B14F-4D97-AF65-F5344CB8AC3E}">
        <p14:creationId xmlns:p14="http://schemas.microsoft.com/office/powerpoint/2010/main" val="904198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BA9473-B6EE-42F2-BA69-F475E76DD4D0}" type="datetimeFigureOut">
              <a:rPr lang="en-US">
                <a:solidFill>
                  <a:prstClr val="black">
                    <a:tint val="75000"/>
                  </a:prstClr>
                </a:solidFill>
              </a:rPr>
              <a:pPr>
                <a:defRPr/>
              </a:pPr>
              <a:t>5/5/2023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7144D01-9B82-46D3-A0D3-6409FD4707A2}" type="slidenum">
              <a:rPr lang="en-US" altLang="en-US"/>
              <a:pPr/>
              <a:t>‹#›</a:t>
            </a:fld>
            <a:endParaRPr lang="en-US" altLang="en-US"/>
          </a:p>
        </p:txBody>
      </p:sp>
    </p:spTree>
    <p:extLst>
      <p:ext uri="{BB962C8B-B14F-4D97-AF65-F5344CB8AC3E}">
        <p14:creationId xmlns:p14="http://schemas.microsoft.com/office/powerpoint/2010/main" val="2467131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FEF5B4-4125-4946-9176-69C04BCD874A}" type="datetimeFigureOut">
              <a:rPr lang="en-US">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7CA0A3-FF07-4C23-9D39-CC09BB621C9F}" type="slidenum">
              <a:rPr lang="en-US" altLang="en-US"/>
              <a:pPr/>
              <a:t>‹#›</a:t>
            </a:fld>
            <a:endParaRPr lang="en-US" altLang="en-US"/>
          </a:p>
        </p:txBody>
      </p:sp>
    </p:spTree>
    <p:extLst>
      <p:ext uri="{BB962C8B-B14F-4D97-AF65-F5344CB8AC3E}">
        <p14:creationId xmlns:p14="http://schemas.microsoft.com/office/powerpoint/2010/main" val="1749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0394DF-09D1-4B67-8B2E-07F8FAB5D9CF}" type="datetime1">
              <a:rPr lang="en-US" smtClean="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E2AC5C-F082-48A9-929D-91F1D3A3FBCE}" type="datetimeFigureOut">
              <a:rPr lang="en-US">
                <a:solidFill>
                  <a:prstClr val="black">
                    <a:tint val="75000"/>
                  </a:prstClr>
                </a:solidFill>
              </a:rPr>
              <a:pPr>
                <a:defRPr/>
              </a:pPr>
              <a:t>5/5/2023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FCAA4F8-98A2-4D6C-8AB2-ACA97B2AB471}" type="slidenum">
              <a:rPr lang="en-US" altLang="en-US"/>
              <a:pPr/>
              <a:t>‹#›</a:t>
            </a:fld>
            <a:endParaRPr lang="en-US" altLang="en-US"/>
          </a:p>
        </p:txBody>
      </p:sp>
    </p:spTree>
    <p:extLst>
      <p:ext uri="{BB962C8B-B14F-4D97-AF65-F5344CB8AC3E}">
        <p14:creationId xmlns:p14="http://schemas.microsoft.com/office/powerpoint/2010/main" val="4240171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60472D-F86D-4007-B8BE-0DFE55FA7830}" type="datetimeFigureOut">
              <a:rPr lang="en-US">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90F5C26-2779-4D01-A293-DB2737D6027C}" type="slidenum">
              <a:rPr lang="en-US" altLang="en-US"/>
              <a:pPr/>
              <a:t>‹#›</a:t>
            </a:fld>
            <a:endParaRPr lang="en-US" altLang="en-US"/>
          </a:p>
        </p:txBody>
      </p:sp>
    </p:spTree>
    <p:extLst>
      <p:ext uri="{BB962C8B-B14F-4D97-AF65-F5344CB8AC3E}">
        <p14:creationId xmlns:p14="http://schemas.microsoft.com/office/powerpoint/2010/main" val="372481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0CB5FA-4590-470F-9BAB-7FDF6310DA75}" type="datetimeFigureOut">
              <a:rPr lang="en-US">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BEDF79-E119-44B1-96CB-737DF35C61B2}" type="slidenum">
              <a:rPr lang="en-US" altLang="en-US"/>
              <a:pPr/>
              <a:t>‹#›</a:t>
            </a:fld>
            <a:endParaRPr lang="en-US" altLang="en-US"/>
          </a:p>
        </p:txBody>
      </p:sp>
    </p:spTree>
    <p:extLst>
      <p:ext uri="{BB962C8B-B14F-4D97-AF65-F5344CB8AC3E}">
        <p14:creationId xmlns:p14="http://schemas.microsoft.com/office/powerpoint/2010/main" val="303166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199C-858A-4685-B689-311F6FCECB7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73C6507-DD9A-4C12-825B-3C46C6D4CF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47E6AE-A53A-4169-BE7D-B5610FC20787}"/>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5" name="Footer Placeholder 4">
            <a:extLst>
              <a:ext uri="{FF2B5EF4-FFF2-40B4-BE49-F238E27FC236}">
                <a16:creationId xmlns:a16="http://schemas.microsoft.com/office/drawing/2014/main" id="{60B8A20B-28A0-40D3-A4CD-61E73CCE9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2495-11D2-47DD-BD7E-68DD1DB478D7}"/>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2707006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0084-8104-44C8-9047-6FBB962E7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CEE8A-5D72-410E-9BD3-7DAE7E50EA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32457-D19C-4818-82E2-50898E8FF9D9}"/>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5" name="Footer Placeholder 4">
            <a:extLst>
              <a:ext uri="{FF2B5EF4-FFF2-40B4-BE49-F238E27FC236}">
                <a16:creationId xmlns:a16="http://schemas.microsoft.com/office/drawing/2014/main" id="{946FCF40-95E6-40E5-9E41-E2A3E537A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DA261-E194-42CB-ACC7-2BAD6D6AE6F3}"/>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59212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BC3E-706C-4F63-97F6-F95962B65B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9AC255-1C82-494D-9734-C8D8E38F0E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37768-951E-4729-9BB5-2EC9D0179658}"/>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5" name="Footer Placeholder 4">
            <a:extLst>
              <a:ext uri="{FF2B5EF4-FFF2-40B4-BE49-F238E27FC236}">
                <a16:creationId xmlns:a16="http://schemas.microsoft.com/office/drawing/2014/main" id="{FEA00AD5-B9F0-4398-8072-A2ECD5BA4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AF977-46D7-4575-9F00-75FBAEBC43DA}"/>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3578879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6D8B-D861-4F88-9C93-F591895BD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92833-36FD-429A-BF21-C1D087B562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4EBCD-F527-4569-8C17-8CBE52A12A9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0CAB00-8B4B-4C54-9ABD-81304DD2CE14}"/>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6" name="Footer Placeholder 5">
            <a:extLst>
              <a:ext uri="{FF2B5EF4-FFF2-40B4-BE49-F238E27FC236}">
                <a16:creationId xmlns:a16="http://schemas.microsoft.com/office/drawing/2014/main" id="{20601329-F790-4336-9D49-C0C9DDA3E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F74C2-9DDE-40C4-AA17-5C2CD96650ED}"/>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2596383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EF09-9E65-44AD-AF32-7E73D321844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370D23-0B63-4E6E-8072-9A290355002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D7A9E-B2F1-4969-9575-7D2ED9492A3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8D259-8444-4E66-B204-EE1ED0F234C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F66F5-DA0B-4AF5-ABB6-698FA63DE1D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F6919-FB76-4FC8-AF8F-635614F521D9}"/>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8" name="Footer Placeholder 7">
            <a:extLst>
              <a:ext uri="{FF2B5EF4-FFF2-40B4-BE49-F238E27FC236}">
                <a16:creationId xmlns:a16="http://schemas.microsoft.com/office/drawing/2014/main" id="{98619E32-8916-4A25-9B30-88C0F60F2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5F857-A48C-48BA-9F14-0B96475F4566}"/>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962367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39A59-EF79-4C04-A733-94716909F9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BF8767-06DB-44A0-B12B-E4E845B406C6}"/>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4" name="Footer Placeholder 3">
            <a:extLst>
              <a:ext uri="{FF2B5EF4-FFF2-40B4-BE49-F238E27FC236}">
                <a16:creationId xmlns:a16="http://schemas.microsoft.com/office/drawing/2014/main" id="{EF3C631E-9D39-4932-9075-DD392BFF2A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6A79F-3EC3-47B2-9440-9FA3C5A3644F}"/>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1333584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0538B-EDFC-4CC0-B4A8-1B4D9461984A}"/>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3" name="Footer Placeholder 2">
            <a:extLst>
              <a:ext uri="{FF2B5EF4-FFF2-40B4-BE49-F238E27FC236}">
                <a16:creationId xmlns:a16="http://schemas.microsoft.com/office/drawing/2014/main" id="{1EC7D3BD-C62C-4A8F-8A2D-952CE1138B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4B1D7B-8E67-4286-A5B5-9CB1C9C142C7}"/>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346663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8A0F4-C879-4F50-A03B-C701552F14F5}" type="datetime1">
              <a:rPr lang="en-US" smtClean="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CDDD-F03B-44DB-9888-BE489905E33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074451-69AB-4B69-B97E-2E167B10EF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363D8-CD9E-4443-B931-E9A54204AD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E49CD4-F9F0-4CF4-8E1D-B2FF98F54BDF}"/>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6" name="Footer Placeholder 5">
            <a:extLst>
              <a:ext uri="{FF2B5EF4-FFF2-40B4-BE49-F238E27FC236}">
                <a16:creationId xmlns:a16="http://schemas.microsoft.com/office/drawing/2014/main" id="{848917BA-6918-495A-A512-BE8A1056D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AC37C-E25C-47D5-A5C8-9CC1F12FEC19}"/>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1277943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24A2-9850-4D82-816F-F0D01C00B9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0610AE1-D2BD-434B-BAC3-FF4ABE9136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B631A82-A110-446E-A15B-515E024361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58946C-0974-42AF-8BB1-67CD874F4D53}"/>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6" name="Footer Placeholder 5">
            <a:extLst>
              <a:ext uri="{FF2B5EF4-FFF2-40B4-BE49-F238E27FC236}">
                <a16:creationId xmlns:a16="http://schemas.microsoft.com/office/drawing/2014/main" id="{515E0F42-E40D-4BCA-A728-E8DFDBFE8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8DF86-7CC2-4613-8D1A-D42CF4700102}"/>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1214908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CEE9-96ED-4281-89B6-37563BED48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5E3BA5-796A-461A-B2CA-A4E6B3268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ECF2-9E7F-4FB0-A884-67CCCECCF30C}"/>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5" name="Footer Placeholder 4">
            <a:extLst>
              <a:ext uri="{FF2B5EF4-FFF2-40B4-BE49-F238E27FC236}">
                <a16:creationId xmlns:a16="http://schemas.microsoft.com/office/drawing/2014/main" id="{DB15E412-0F99-4B08-8A70-256CA4E34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91A6A-1057-47DE-861A-98CC84F88BDC}"/>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270912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A8939-029D-46A1-BCA5-582F397430E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93E63-E83D-4499-A5A4-C87D855A9A1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62A6F-6C4B-44C0-9FDA-DCF86830BB17}"/>
              </a:ext>
            </a:extLst>
          </p:cNvPr>
          <p:cNvSpPr>
            <a:spLocks noGrp="1"/>
          </p:cNvSpPr>
          <p:nvPr>
            <p:ph type="dt" sz="half" idx="10"/>
          </p:nvPr>
        </p:nvSpPr>
        <p:spPr/>
        <p:txBody>
          <a:bodyPr/>
          <a:lstStyle/>
          <a:p>
            <a:fld id="{1381D1B7-8641-4D26-AAE6-B9F28C940E35}" type="datetimeFigureOut">
              <a:rPr lang="en-US" smtClean="0"/>
              <a:t>5/5/2023</a:t>
            </a:fld>
            <a:endParaRPr lang="en-US"/>
          </a:p>
        </p:txBody>
      </p:sp>
      <p:sp>
        <p:nvSpPr>
          <p:cNvPr id="5" name="Footer Placeholder 4">
            <a:extLst>
              <a:ext uri="{FF2B5EF4-FFF2-40B4-BE49-F238E27FC236}">
                <a16:creationId xmlns:a16="http://schemas.microsoft.com/office/drawing/2014/main" id="{608A95D7-3609-450E-B5E5-0B84D0541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27A7E-08D1-4874-AA56-6D666D0BDDFF}"/>
              </a:ext>
            </a:extLst>
          </p:cNvPr>
          <p:cNvSpPr>
            <a:spLocks noGrp="1"/>
          </p:cNvSpPr>
          <p:nvPr>
            <p:ph type="sldNum" sz="quarter" idx="12"/>
          </p:nvPr>
        </p:nvSpPr>
        <p:spPr/>
        <p:txBody>
          <a:bodyPr/>
          <a:lstStyle/>
          <a:p>
            <a:fld id="{8D40A366-680C-422D-8F77-31F5D6E4D2BA}" type="slidenum">
              <a:rPr lang="en-US" smtClean="0"/>
              <a:t>‹#›</a:t>
            </a:fld>
            <a:endParaRPr lang="en-US"/>
          </a:p>
        </p:txBody>
      </p:sp>
    </p:spTree>
    <p:extLst>
      <p:ext uri="{BB962C8B-B14F-4D97-AF65-F5344CB8AC3E}">
        <p14:creationId xmlns:p14="http://schemas.microsoft.com/office/powerpoint/2010/main" val="68005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92C99-6754-4E1B-843A-00B43F27C821}" type="datetime1">
              <a:rPr lang="en-US" smtClean="0"/>
              <a:pPr/>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D5D159-F19B-48C9-9B9B-5E41A927032A}" type="datetime1">
              <a:rPr lang="en-US" smtClean="0"/>
              <a:pPr/>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5AA9F-B8EC-454B-BC63-8869293B2A78}" type="datetime1">
              <a:rPr lang="en-US" smtClean="0"/>
              <a:pPr/>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a:t>
            </a:fld>
            <a:endParaRPr lang="en-US" dirty="0"/>
          </a:p>
        </p:txBody>
      </p:sp>
      <p:pic>
        <p:nvPicPr>
          <p:cNvPr id="188417" name="Picture 1"/>
          <p:cNvPicPr>
            <a:picLocks noChangeAspect="1" noChangeArrowheads="1"/>
          </p:cNvPicPr>
          <p:nvPr userDrawn="1"/>
        </p:nvPicPr>
        <p:blipFill>
          <a:blip r:embed="rId2" cstate="print"/>
          <a:srcRect/>
          <a:stretch>
            <a:fillRect/>
          </a:stretch>
        </p:blipFill>
        <p:spPr bwMode="auto">
          <a:xfrm>
            <a:off x="1828800" y="294894"/>
            <a:ext cx="5071491" cy="656310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8137DC-5672-4218-9106-47FE86937DFB}" type="datetime1">
              <a:rPr lang="en-US" smtClean="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3848C-6D36-42EB-B591-5554723CF095}" type="datetime1">
              <a:rPr lang="en-US" smtClean="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rgbClr val="F8F8F8"/>
          </a:solidFill>
          <a:scene3d>
            <a:camera prst="orthographicFront"/>
            <a:lightRig rig="threePt" dir="t"/>
          </a:scene3d>
          <a:sp3d contourW="12700">
            <a:bevelT w="165100" prst="coolSlant"/>
            <a:contourClr>
              <a:srgbClr val="FF0000"/>
            </a:contourClr>
          </a:sp3d>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4058-8D7B-4101-9D9A-55EA57CC662F}" type="datetime1">
              <a:rPr lang="en-US" smtClean="0"/>
              <a:pPr/>
              <a:t>5/5/2023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C59-0008-418E-8837-C0E8EDCE8D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8D794A97-0B47-4933-8EB9-63BD78281A92}" type="datetime1">
              <a:rPr lang="en-US" sz="1200" smtClean="0">
                <a:solidFill>
                  <a:schemeClr val="bg2">
                    <a:shade val="50000"/>
                  </a:schemeClr>
                </a:solidFill>
              </a:rPr>
              <a:pPr algn="r" eaLnBrk="1" latinLnBrk="0" hangingPunct="1"/>
              <a:t>5/5/2023</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ECC2FD-3ADD-4982-B149-76578F2AFBAE}" type="datetimeFigureOut">
              <a:rPr lang="en-US">
                <a:solidFill>
                  <a:prstClr val="black">
                    <a:tint val="75000"/>
                  </a:prstClr>
                </a:solidFill>
              </a:rPr>
              <a:pPr>
                <a:defRPr/>
              </a:pPr>
              <a:t>5/5/2023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75DEC92-26F9-402E-9888-89D33304C8A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176152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E0771-11D1-48C5-8E5E-2EF929B6039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D74C5C-84D6-41B3-9CE5-A6DF749E23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59A18-2197-4155-B711-B97B156F92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81D1B7-8641-4D26-AAE6-B9F28C940E35}" type="datetimeFigureOut">
              <a:rPr lang="en-US" smtClean="0"/>
              <a:t>5/5/2023</a:t>
            </a:fld>
            <a:endParaRPr lang="en-US"/>
          </a:p>
        </p:txBody>
      </p:sp>
      <p:sp>
        <p:nvSpPr>
          <p:cNvPr id="5" name="Footer Placeholder 4">
            <a:extLst>
              <a:ext uri="{FF2B5EF4-FFF2-40B4-BE49-F238E27FC236}">
                <a16:creationId xmlns:a16="http://schemas.microsoft.com/office/drawing/2014/main" id="{FD2622B0-7EC7-4F14-865F-A6A2B8F07BB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3F5B54-9FBE-4B9E-8DCF-77B55BE3504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40A366-680C-422D-8F77-31F5D6E4D2BA}" type="slidenum">
              <a:rPr lang="en-US" smtClean="0"/>
              <a:t>‹#›</a:t>
            </a:fld>
            <a:endParaRPr lang="en-US"/>
          </a:p>
        </p:txBody>
      </p:sp>
    </p:spTree>
    <p:extLst>
      <p:ext uri="{BB962C8B-B14F-4D97-AF65-F5344CB8AC3E}">
        <p14:creationId xmlns:p14="http://schemas.microsoft.com/office/powerpoint/2010/main" val="40954084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deanza.edu/slo/"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anza.edu/slo/#CurrentCSLO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orms.office.com/r/R3RxdzqHA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95600"/>
          </a:xfrm>
        </p:spPr>
        <p:txBody>
          <a:bodyPr>
            <a:normAutofit fontScale="90000"/>
          </a:bodyPr>
          <a:lstStyle/>
          <a:p>
            <a:br>
              <a:rPr lang="en-US" sz="4000" b="1" dirty="0"/>
            </a:br>
            <a:br>
              <a:rPr lang="en-US" sz="4000" b="1" dirty="0"/>
            </a:br>
            <a:br>
              <a:rPr lang="en-US" sz="4000" b="1" dirty="0"/>
            </a:br>
            <a:r>
              <a:rPr lang="en-US" sz="4000" b="1" dirty="0"/>
              <a:t>Student Learning Outcome Process</a:t>
            </a:r>
            <a:br>
              <a:rPr lang="en-US" sz="4000" b="1" dirty="0"/>
            </a:br>
            <a:r>
              <a:rPr lang="en-US" sz="4000" b="1" dirty="0"/>
              <a:t>Rebuild</a:t>
            </a:r>
            <a:br>
              <a:rPr lang="en-US" b="1" dirty="0"/>
            </a:br>
            <a:endParaRPr lang="en-US" sz="4000" b="1" dirty="0"/>
          </a:p>
        </p:txBody>
      </p:sp>
      <p:sp>
        <p:nvSpPr>
          <p:cNvPr id="3" name="Slide Number Placeholder 2"/>
          <p:cNvSpPr>
            <a:spLocks noGrp="1"/>
          </p:cNvSpPr>
          <p:nvPr>
            <p:ph type="sldNum" sz="quarter" idx="12"/>
          </p:nvPr>
        </p:nvSpPr>
        <p:spPr/>
        <p:txBody>
          <a:bodyPr/>
          <a:lstStyle/>
          <a:p>
            <a:fld id="{7E57BC59-0008-418E-8837-C0E8EDCE8DDD}" type="slidenum">
              <a:rPr lang="en-US" smtClean="0"/>
              <a:pPr/>
              <a:t>1</a:t>
            </a:fld>
            <a:endParaRPr lang="en-US" dirty="0"/>
          </a:p>
        </p:txBody>
      </p:sp>
      <p:sp>
        <p:nvSpPr>
          <p:cNvPr id="6" name="Title 1"/>
          <p:cNvSpPr txBox="1">
            <a:spLocks/>
          </p:cNvSpPr>
          <p:nvPr/>
        </p:nvSpPr>
        <p:spPr>
          <a:xfrm>
            <a:off x="685800" y="3411071"/>
            <a:ext cx="7848600" cy="2057400"/>
          </a:xfrm>
          <a:custGeom>
            <a:avLst/>
            <a:gdLst>
              <a:gd name="connsiteX0" fmla="*/ 0 w 4114800"/>
              <a:gd name="connsiteY0" fmla="*/ 0 h 3352800"/>
              <a:gd name="connsiteX1" fmla="*/ 4114800 w 4114800"/>
              <a:gd name="connsiteY1" fmla="*/ 0 h 3352800"/>
              <a:gd name="connsiteX2" fmla="*/ 4114800 w 4114800"/>
              <a:gd name="connsiteY2" fmla="*/ 3352800 h 3352800"/>
              <a:gd name="connsiteX3" fmla="*/ 0 w 4114800"/>
              <a:gd name="connsiteY3" fmla="*/ 3352800 h 3352800"/>
              <a:gd name="connsiteX4" fmla="*/ 0 w 4114800"/>
              <a:gd name="connsiteY4" fmla="*/ 0 h 33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3352800">
                <a:moveTo>
                  <a:pt x="0" y="0"/>
                </a:moveTo>
                <a:lnTo>
                  <a:pt x="4114800" y="0"/>
                </a:lnTo>
                <a:lnTo>
                  <a:pt x="4114800" y="3352800"/>
                </a:lnTo>
                <a:lnTo>
                  <a:pt x="0" y="3352800"/>
                </a:lnTo>
                <a:lnTo>
                  <a:pt x="0" y="0"/>
                </a:lnTo>
                <a:close/>
              </a:path>
            </a:pathLst>
          </a:cu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7500"/>
          </a:bodyPr>
          <a:lstStyle/>
          <a:p>
            <a:pPr algn="r" fontAlgn="auto">
              <a:spcAft>
                <a:spcPts val="0"/>
              </a:spcAft>
              <a:buFont typeface="Arial" pitchFamily="34" charset="0"/>
              <a:buNone/>
              <a:defRPr/>
            </a:pPr>
            <a:r>
              <a:rPr lang="en-US" sz="2400" b="1" dirty="0"/>
              <a:t>Veronica Avila</a:t>
            </a:r>
          </a:p>
          <a:p>
            <a:pPr algn="r" fontAlgn="auto">
              <a:spcAft>
                <a:spcPts val="0"/>
              </a:spcAft>
              <a:buFont typeface="Arial" pitchFamily="34" charset="0"/>
              <a:buNone/>
              <a:defRPr/>
            </a:pPr>
            <a:r>
              <a:rPr lang="en-US" sz="2400" b="1" dirty="0"/>
              <a:t>Mary Pape</a:t>
            </a:r>
          </a:p>
          <a:p>
            <a:pPr algn="r" fontAlgn="auto">
              <a:spcAft>
                <a:spcPts val="0"/>
              </a:spcAft>
              <a:buFont typeface="Arial" pitchFamily="34" charset="0"/>
              <a:buNone/>
              <a:defRPr/>
            </a:pPr>
            <a:r>
              <a:rPr lang="en-US" sz="2400" b="1" dirty="0"/>
              <a:t>SLO/SSLO/AUO Coordinators</a:t>
            </a:r>
          </a:p>
        </p:txBody>
      </p:sp>
      <p:pic>
        <p:nvPicPr>
          <p:cNvPr id="7" name="Picture 2" descr="De Anza College • 21250 Stevens Creek Blvd. • Cupertino, CA 95014"/>
          <p:cNvPicPr>
            <a:picLocks noChangeAspect="1" noChangeArrowheads="1"/>
          </p:cNvPicPr>
          <p:nvPr/>
        </p:nvPicPr>
        <p:blipFill>
          <a:blip r:embed="rId3" cstate="print"/>
          <a:srcRect/>
          <a:stretch>
            <a:fillRect/>
          </a:stretch>
        </p:blipFill>
        <p:spPr bwMode="auto">
          <a:xfrm>
            <a:off x="838200" y="533400"/>
            <a:ext cx="2219325" cy="914400"/>
          </a:xfrm>
          <a:prstGeom prst="rect">
            <a:avLst/>
          </a:prstGeom>
          <a:noFill/>
          <a:ln w="9525">
            <a:noFill/>
            <a:miter lim="800000"/>
            <a:headEnd/>
            <a:tailEnd/>
          </a:ln>
        </p:spPr>
      </p:pic>
      <p:grpSp>
        <p:nvGrpSpPr>
          <p:cNvPr id="9" name="Group 8"/>
          <p:cNvGrpSpPr/>
          <p:nvPr/>
        </p:nvGrpSpPr>
        <p:grpSpPr>
          <a:xfrm>
            <a:off x="685800" y="5791200"/>
            <a:ext cx="4126913" cy="843148"/>
            <a:chOff x="685800" y="5824353"/>
            <a:chExt cx="4126913" cy="843148"/>
          </a:xfrm>
        </p:grpSpPr>
        <p:pic>
          <p:nvPicPr>
            <p:cNvPr id="1026" name="Picture 2" descr="C:\Users\Mary Pape\AppData\Local\Microsoft\Windows\Temporary Internet Files\Content.IE5\UXYXFR09\5792711312_c366ed65dd[1].jpg"/>
            <p:cNvPicPr>
              <a:picLocks noChangeAspect="1" noChangeArrowheads="1"/>
            </p:cNvPicPr>
            <p:nvPr/>
          </p:nvPicPr>
          <p:blipFill>
            <a:blip r:embed="rId4" cstate="print"/>
            <a:srcRect/>
            <a:stretch>
              <a:fillRect/>
            </a:stretch>
          </p:blipFill>
          <p:spPr bwMode="auto">
            <a:xfrm>
              <a:off x="685800" y="5824353"/>
              <a:ext cx="1496528" cy="838200"/>
            </a:xfrm>
            <a:prstGeom prst="rect">
              <a:avLst/>
            </a:prstGeom>
            <a:noFill/>
          </p:spPr>
        </p:pic>
        <p:sp>
          <p:nvSpPr>
            <p:cNvPr id="8" name="TextBox 7"/>
            <p:cNvSpPr txBox="1"/>
            <p:nvPr/>
          </p:nvSpPr>
          <p:spPr>
            <a:xfrm>
              <a:off x="2069513" y="5829301"/>
              <a:ext cx="2743200" cy="838200"/>
            </a:xfrm>
            <a:prstGeom prst="rect">
              <a:avLst/>
            </a:prstGeom>
            <a:solidFill>
              <a:srgbClr val="FFFFFF"/>
            </a:solidFill>
          </p:spPr>
          <p:txBody>
            <a:bodyPr wrap="square" rtlCol="0">
              <a:spAutoFit/>
            </a:bodyPr>
            <a:lstStyle/>
            <a:p>
              <a:r>
                <a:rPr lang="en-US" sz="2400" dirty="0"/>
                <a:t>Visit us at </a:t>
              </a:r>
              <a:r>
                <a:rPr lang="en-US" sz="2400" b="1" dirty="0">
                  <a:hlinkClick r:id="rId5" action="ppaction://hlinkfile"/>
                </a:rPr>
                <a:t>deanza.edu/</a:t>
              </a:r>
              <a:r>
                <a:rPr lang="en-US" sz="2400" b="1" dirty="0" err="1">
                  <a:hlinkClick r:id="rId5" action="ppaction://hlinkfile"/>
                </a:rPr>
                <a:t>slo</a:t>
              </a:r>
              <a:r>
                <a:rPr lang="en-US" sz="2400" b="1" dirty="0">
                  <a:hlinkClick r:id="rId5" action="ppaction://hlinkfile"/>
                </a:rPr>
                <a:t>/</a:t>
              </a:r>
              <a:endParaRPr lang="en-US" sz="2400" b="1"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sz="4400" b="1" dirty="0">
                <a:ea typeface="+mj-ea"/>
                <a:cs typeface="+mj-cs"/>
              </a:rPr>
              <a:t>I.     Student Learning Outcomes</a:t>
            </a:r>
            <a:br>
              <a:rPr lang="en-US" altLang="en-US" sz="4400" b="1" dirty="0">
                <a:ea typeface="+mj-ea"/>
                <a:cs typeface="+mj-cs"/>
              </a:rPr>
            </a:br>
            <a:r>
              <a:rPr lang="en-US" altLang="en-US" sz="4400" b="1" dirty="0">
                <a:solidFill>
                  <a:srgbClr val="7030A0"/>
                </a:solidFill>
                <a:ea typeface="+mj-ea"/>
                <a:cs typeface="+mj-cs"/>
              </a:rPr>
              <a:t>Course Level</a:t>
            </a:r>
            <a:endParaRPr lang="en-US" b="1" dirty="0">
              <a:solidFill>
                <a:srgbClr val="7030A0"/>
              </a:solidFill>
            </a:endParaRPr>
          </a:p>
        </p:txBody>
      </p:sp>
      <p:sp>
        <p:nvSpPr>
          <p:cNvPr id="3" name="Content Placeholder 2"/>
          <p:cNvSpPr>
            <a:spLocks noGrp="1"/>
          </p:cNvSpPr>
          <p:nvPr>
            <p:ph idx="1"/>
          </p:nvPr>
        </p:nvSpPr>
        <p:spPr/>
        <p:txBody>
          <a:bodyPr/>
          <a:lstStyle/>
          <a:p>
            <a:pPr marL="285750" indent="-857250">
              <a:buNone/>
            </a:pPr>
            <a:r>
              <a:rPr lang="en-US" altLang="en-US" sz="3600" b="1" dirty="0">
                <a:solidFill>
                  <a:srgbClr val="FF0000"/>
                </a:solidFill>
                <a:ea typeface="+mj-ea"/>
                <a:cs typeface="+mj-cs"/>
              </a:rPr>
              <a:t>Attainment of skills and competencies at the end of the course.</a:t>
            </a:r>
          </a:p>
          <a:p>
            <a:pPr marL="285750" indent="-857250">
              <a:buNone/>
            </a:pPr>
            <a:endParaRPr lang="en-US" altLang="en-US" sz="3600" b="1" dirty="0">
              <a:ea typeface="+mj-ea"/>
              <a:cs typeface="+mj-cs"/>
            </a:endParaRPr>
          </a:p>
          <a:p>
            <a:pPr marL="341313" indent="0">
              <a:buNone/>
            </a:pPr>
            <a:r>
              <a:rPr lang="en-US" sz="3600" b="1" dirty="0">
                <a:solidFill>
                  <a:srgbClr val="7030A0"/>
                </a:solidFill>
              </a:rPr>
              <a:t>Design mobile applications using object-oriented methodology and advanced Java concepts using Android Development Kit. (CIS 37)</a:t>
            </a:r>
            <a:endParaRPr lang="en-US" b="1" dirty="0">
              <a:solidFill>
                <a:srgbClr val="7030A0"/>
              </a:solidFill>
            </a:endParaRPr>
          </a:p>
        </p:txBody>
      </p:sp>
      <p:sp>
        <p:nvSpPr>
          <p:cNvPr id="4" name="Slide Number Placeholder 3"/>
          <p:cNvSpPr>
            <a:spLocks noGrp="1"/>
          </p:cNvSpPr>
          <p:nvPr>
            <p:ph type="sldNum" sz="quarter" idx="12"/>
          </p:nvPr>
        </p:nvSpPr>
        <p:spPr/>
        <p:txBody>
          <a:bodyPr/>
          <a:lstStyle/>
          <a:p>
            <a:fld id="{7E57BC59-0008-418E-8837-C0E8EDCE8DDD}" type="slidenum">
              <a:rPr lang="en-US" smtClean="0"/>
              <a:pPr/>
              <a:t>10</a:t>
            </a:fld>
            <a:endParaRPr lang="en-US" dirty="0"/>
          </a:p>
        </p:txBody>
      </p:sp>
    </p:spTree>
    <p:extLst>
      <p:ext uri="{BB962C8B-B14F-4D97-AF65-F5344CB8AC3E}">
        <p14:creationId xmlns:p14="http://schemas.microsoft.com/office/powerpoint/2010/main" val="16838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55"/>
            <a:ext cx="8229600" cy="1143000"/>
          </a:xfrm>
        </p:spPr>
        <p:txBody>
          <a:bodyPr>
            <a:normAutofit fontScale="90000"/>
          </a:bodyPr>
          <a:lstStyle/>
          <a:p>
            <a:r>
              <a:rPr lang="en-US" altLang="en-US" sz="4400" b="1" dirty="0">
                <a:ea typeface="+mj-ea"/>
                <a:cs typeface="+mj-cs"/>
              </a:rPr>
              <a:t>I.    Student Learning Outcomes</a:t>
            </a:r>
            <a:br>
              <a:rPr lang="en-US" altLang="en-US" sz="4400" b="1" dirty="0">
                <a:ea typeface="+mj-ea"/>
                <a:cs typeface="+mj-cs"/>
              </a:rPr>
            </a:br>
            <a:r>
              <a:rPr lang="en-US" altLang="en-US" sz="4400" b="1" dirty="0">
                <a:ea typeface="+mj-ea"/>
                <a:cs typeface="+mj-cs"/>
              </a:rPr>
              <a:t>Program Level</a:t>
            </a:r>
          </a:p>
        </p:txBody>
      </p:sp>
      <p:sp>
        <p:nvSpPr>
          <p:cNvPr id="3" name="Content Placeholder 2"/>
          <p:cNvSpPr>
            <a:spLocks noGrp="1"/>
          </p:cNvSpPr>
          <p:nvPr>
            <p:ph idx="1"/>
          </p:nvPr>
        </p:nvSpPr>
        <p:spPr/>
        <p:txBody>
          <a:bodyPr/>
          <a:lstStyle/>
          <a:p>
            <a:pPr marL="0" indent="0">
              <a:buNone/>
            </a:pPr>
            <a:r>
              <a:rPr lang="en-US" altLang="en-US" sz="3200" b="1" dirty="0">
                <a:solidFill>
                  <a:srgbClr val="FF0000"/>
                </a:solidFill>
                <a:ea typeface="+mj-ea"/>
                <a:cs typeface="+mj-cs"/>
              </a:rPr>
              <a:t>Attainment of skills and competencies at the</a:t>
            </a:r>
            <a:r>
              <a:rPr lang="en-US" altLang="en-US" b="1" dirty="0">
                <a:solidFill>
                  <a:srgbClr val="FF0000"/>
                </a:solidFill>
              </a:rPr>
              <a:t> after completing a certain certificate/degree.</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11</a:t>
            </a:fld>
            <a:endParaRPr lang="en-US" dirty="0"/>
          </a:p>
        </p:txBody>
      </p:sp>
      <p:sp>
        <p:nvSpPr>
          <p:cNvPr id="5" name="TextBox 4">
            <a:extLst>
              <a:ext uri="{FF2B5EF4-FFF2-40B4-BE49-F238E27FC236}">
                <a16:creationId xmlns:a16="http://schemas.microsoft.com/office/drawing/2014/main" id="{CF5738E4-AF72-005B-F76A-2D6E792ABB9C}"/>
              </a:ext>
            </a:extLst>
          </p:cNvPr>
          <p:cNvSpPr txBox="1"/>
          <p:nvPr/>
        </p:nvSpPr>
        <p:spPr>
          <a:xfrm>
            <a:off x="685800" y="3503474"/>
            <a:ext cx="7315200" cy="1754326"/>
          </a:xfrm>
          <a:prstGeom prst="rect">
            <a:avLst/>
          </a:prstGeom>
          <a:noFill/>
        </p:spPr>
        <p:txBody>
          <a:bodyPr wrap="square" rtlCol="0">
            <a:spAutoFit/>
          </a:bodyPr>
          <a:lstStyle/>
          <a:p>
            <a:r>
              <a:rPr kumimoji="0" lang="en-US" sz="3600" b="1" i="0" u="none" strike="noStrike" kern="1200" cap="none" spc="0" normalizeH="0" baseline="0" noProof="0" dirty="0">
                <a:ln>
                  <a:noFill/>
                </a:ln>
                <a:solidFill>
                  <a:srgbClr val="00B050"/>
                </a:solidFill>
                <a:effectLst/>
                <a:uLnTx/>
                <a:uFillTx/>
                <a:latin typeface="Calibri"/>
                <a:ea typeface="+mn-ea"/>
                <a:cs typeface="+mn-cs"/>
              </a:rPr>
              <a:t>Design Java programs for the Android platform. (CIS: Programming in Java Certificate of Achievement)</a:t>
            </a:r>
            <a:endParaRPr lang="en-US" dirty="0"/>
          </a:p>
        </p:txBody>
      </p:sp>
    </p:spTree>
    <p:extLst>
      <p:ext uri="{BB962C8B-B14F-4D97-AF65-F5344CB8AC3E}">
        <p14:creationId xmlns:p14="http://schemas.microsoft.com/office/powerpoint/2010/main" val="206419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sz="4400" b="1" dirty="0">
                <a:ea typeface="+mj-ea"/>
                <a:cs typeface="+mj-cs"/>
              </a:rPr>
              <a:t>I.    Student Learning Outcomes</a:t>
            </a:r>
            <a:br>
              <a:rPr lang="en-US" altLang="en-US" sz="4400" b="1" dirty="0">
                <a:ea typeface="+mj-ea"/>
                <a:cs typeface="+mj-cs"/>
              </a:rPr>
            </a:br>
            <a:r>
              <a:rPr lang="en-US" altLang="en-US" sz="4400" b="1" dirty="0">
                <a:ea typeface="+mj-ea"/>
                <a:cs typeface="+mj-cs"/>
              </a:rPr>
              <a:t>Institutional Level </a:t>
            </a:r>
            <a:r>
              <a:rPr lang="en-US" altLang="en-US" sz="1800" b="1" dirty="0">
                <a:solidFill>
                  <a:srgbClr val="000000"/>
                </a:solidFill>
                <a:latin typeface="Calibri"/>
                <a:ea typeface="+mn-ea"/>
                <a:cs typeface="+mn-cs"/>
              </a:rPr>
              <a:t>(</a:t>
            </a:r>
            <a:r>
              <a:rPr kumimoji="0" lang="en-US" altLang="en-US" sz="1800" b="1" i="0" u="none" strike="noStrike" kern="1200" cap="none" spc="0" normalizeH="0" baseline="0" noProof="0" dirty="0">
                <a:ln>
                  <a:noFill/>
                </a:ln>
                <a:solidFill>
                  <a:srgbClr val="000000"/>
                </a:solidFill>
                <a:effectLst/>
                <a:uLnTx/>
                <a:uFillTx/>
                <a:latin typeface="Calibri"/>
                <a:ea typeface="+mn-ea"/>
                <a:cs typeface="+mn-cs"/>
              </a:rPr>
              <a:t>Institutional Core Competencies)</a:t>
            </a:r>
            <a:endParaRPr lang="en-US" b="1" dirty="0"/>
          </a:p>
        </p:txBody>
      </p:sp>
      <p:sp>
        <p:nvSpPr>
          <p:cNvPr id="3" name="Content Placeholder 2"/>
          <p:cNvSpPr>
            <a:spLocks noGrp="1"/>
          </p:cNvSpPr>
          <p:nvPr>
            <p:ph idx="1"/>
          </p:nvPr>
        </p:nvSpPr>
        <p:spPr>
          <a:xfrm>
            <a:off x="457200" y="1554162"/>
            <a:ext cx="8229600" cy="5029200"/>
          </a:xfrm>
        </p:spPr>
        <p:txBody>
          <a:bodyPr>
            <a:normAutofit/>
          </a:bodyPr>
          <a:lstStyle/>
          <a:p>
            <a:pPr marL="463550" indent="-463550">
              <a:buFont typeface="Wingdings" pitchFamily="2" charset="2"/>
              <a:buChar char="ü"/>
            </a:pPr>
            <a:endParaRPr lang="en-US" sz="2600" b="1" dirty="0">
              <a:solidFill>
                <a:schemeClr val="bg1">
                  <a:lumMod val="75000"/>
                </a:schemeClr>
              </a:solidFill>
              <a:latin typeface="Arial"/>
            </a:endParaRPr>
          </a:p>
          <a:p>
            <a:pPr marL="463550" indent="-463550">
              <a:buFont typeface="Wingdings" pitchFamily="2" charset="2"/>
              <a:buChar char="ü"/>
            </a:pPr>
            <a:r>
              <a:rPr lang="en-US" b="1" dirty="0">
                <a:solidFill>
                  <a:schemeClr val="bg1">
                    <a:lumMod val="75000"/>
                  </a:schemeClr>
                </a:solidFill>
                <a:latin typeface="Arial"/>
              </a:rPr>
              <a:t>Communication and expression</a:t>
            </a:r>
          </a:p>
          <a:p>
            <a:pPr marL="463550" indent="-463550">
              <a:buFont typeface="Wingdings" pitchFamily="2" charset="2"/>
              <a:buChar char="ü"/>
            </a:pPr>
            <a:r>
              <a:rPr lang="en-US" b="1" dirty="0">
                <a:solidFill>
                  <a:schemeClr val="bg1">
                    <a:lumMod val="75000"/>
                  </a:schemeClr>
                </a:solidFill>
                <a:latin typeface="Arial"/>
              </a:rPr>
              <a:t>Information literacy</a:t>
            </a:r>
          </a:p>
          <a:p>
            <a:pPr marL="463550" indent="-463550">
              <a:buFont typeface="Wingdings" pitchFamily="2" charset="2"/>
              <a:buChar char="ü"/>
            </a:pPr>
            <a:r>
              <a:rPr lang="en-US" b="1" dirty="0">
                <a:solidFill>
                  <a:schemeClr val="bg1">
                    <a:lumMod val="75000"/>
                  </a:schemeClr>
                </a:solidFill>
                <a:latin typeface="Arial"/>
              </a:rPr>
              <a:t>Physical/mental wellness and personal responsibility</a:t>
            </a:r>
          </a:p>
          <a:p>
            <a:pPr marL="463550" indent="-463550">
              <a:buFont typeface="Wingdings" pitchFamily="2" charset="2"/>
              <a:buChar char="ü"/>
            </a:pPr>
            <a:r>
              <a:rPr lang="en-US" b="1" dirty="0">
                <a:solidFill>
                  <a:schemeClr val="bg1">
                    <a:lumMod val="75000"/>
                  </a:schemeClr>
                </a:solidFill>
                <a:latin typeface="Arial"/>
              </a:rPr>
              <a:t>Civic capacity for global, cultural, social and environmental justice</a:t>
            </a:r>
          </a:p>
          <a:p>
            <a:pPr marL="463550" indent="-463550">
              <a:buFont typeface="Wingdings" pitchFamily="2" charset="2"/>
              <a:buChar char="ü"/>
            </a:pPr>
            <a:r>
              <a:rPr lang="en-US" b="1" dirty="0">
                <a:solidFill>
                  <a:schemeClr val="bg1">
                    <a:lumMod val="75000"/>
                  </a:schemeClr>
                </a:solidFill>
                <a:latin typeface="Arial"/>
              </a:rPr>
              <a:t>Critical thinking</a:t>
            </a: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12</a:t>
            </a:fld>
            <a:endParaRPr lang="en-US" dirty="0"/>
          </a:p>
        </p:txBody>
      </p:sp>
    </p:spTree>
    <p:extLst>
      <p:ext uri="{BB962C8B-B14F-4D97-AF65-F5344CB8AC3E}">
        <p14:creationId xmlns:p14="http://schemas.microsoft.com/office/powerpoint/2010/main" val="57507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a:bodyPr>
          <a:lstStyle/>
          <a:p>
            <a:r>
              <a:rPr lang="en-US" sz="9600" b="1" dirty="0">
                <a:solidFill>
                  <a:schemeClr val="bg1">
                    <a:lumMod val="75000"/>
                  </a:schemeClr>
                </a:solidFill>
              </a:rPr>
              <a:t>III. First task on </a:t>
            </a:r>
            <a:r>
              <a:rPr lang="en-US" sz="9600" b="1" dirty="0" err="1">
                <a:solidFill>
                  <a:schemeClr val="bg1">
                    <a:lumMod val="75000"/>
                  </a:schemeClr>
                </a:solidFill>
              </a:rPr>
              <a:t>eLumen</a:t>
            </a:r>
            <a:endParaRPr lang="en-US" sz="9600" b="1" dirty="0">
              <a:solidFill>
                <a:schemeClr val="bg1">
                  <a:lumMod val="75000"/>
                </a:schemeClr>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7BC59-0008-418E-8837-C0E8EDCE8DDD}"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44362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7BC59-0008-418E-8837-C0E8EDCE8DDD}" type="slidenum">
              <a:rPr lang="en-US" smtClean="0"/>
              <a:pPr/>
              <a:t>14</a:t>
            </a:fld>
            <a:endParaRPr lang="en-US" dirty="0"/>
          </a:p>
        </p:txBody>
      </p:sp>
      <p:sp>
        <p:nvSpPr>
          <p:cNvPr id="7" name="10-Point Star 6"/>
          <p:cNvSpPr/>
          <p:nvPr/>
        </p:nvSpPr>
        <p:spPr>
          <a:xfrm>
            <a:off x="0" y="990600"/>
            <a:ext cx="9144000" cy="5626701"/>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600200" y="533400"/>
            <a:ext cx="6048375" cy="5762625"/>
            <a:chOff x="1600200" y="1143000"/>
            <a:chExt cx="6048375" cy="5076825"/>
          </a:xfrm>
        </p:grpSpPr>
        <p:sp>
          <p:nvSpPr>
            <p:cNvPr id="16" name="AutoShape 3"/>
            <p:cNvSpPr>
              <a:spLocks noChangeArrowheads="1"/>
            </p:cNvSpPr>
            <p:nvPr/>
          </p:nvSpPr>
          <p:spPr bwMode="auto">
            <a:xfrm>
              <a:off x="1600200" y="1143000"/>
              <a:ext cx="6048375" cy="5076825"/>
            </a:xfrm>
            <a:prstGeom prst="triangle">
              <a:avLst>
                <a:gd name="adj" fmla="val 50000"/>
              </a:avLst>
            </a:prstGeom>
            <a:solidFill>
              <a:srgbClr val="FFFFFF"/>
            </a:solidFill>
            <a:ln w="28575">
              <a:solidFill>
                <a:srgbClr val="000000"/>
              </a:solidFill>
              <a:miter lim="800000"/>
              <a:headEnd/>
              <a:tailEnd/>
            </a:ln>
          </p:spPr>
          <p:txBody>
            <a:bodyPr/>
            <a:lstStyle/>
            <a:p>
              <a:endParaRPr lang="en-US"/>
            </a:p>
          </p:txBody>
        </p:sp>
        <p:sp>
          <p:nvSpPr>
            <p:cNvPr id="18" name="Text Box 6"/>
            <p:cNvSpPr txBox="1">
              <a:spLocks noChangeArrowheads="1"/>
            </p:cNvSpPr>
            <p:nvPr/>
          </p:nvSpPr>
          <p:spPr bwMode="auto">
            <a:xfrm>
              <a:off x="2971800" y="4038600"/>
              <a:ext cx="3276600" cy="838200"/>
            </a:xfrm>
            <a:prstGeom prst="rect">
              <a:avLst/>
            </a:prstGeom>
            <a:solidFill>
              <a:srgbClr val="FFFFFF"/>
            </a:solidFill>
            <a:ln w="9525">
              <a:noFill/>
              <a:miter lim="800000"/>
              <a:headEnd/>
              <a:tailEnd/>
            </a:ln>
          </p:spPr>
          <p:txBody>
            <a:bodyPr/>
            <a:lstStyle/>
            <a:p>
              <a:pPr algn="ctr">
                <a:spcAft>
                  <a:spcPts val="1000"/>
                </a:spcAft>
              </a:pPr>
              <a:r>
                <a:rPr lang="en-US" sz="2000" b="1" dirty="0">
                  <a:solidFill>
                    <a:srgbClr val="00B050"/>
                  </a:solidFill>
                </a:rPr>
                <a:t>Design Java programs for the Android platform.</a:t>
              </a:r>
              <a:endParaRPr lang="en-US" sz="2000" b="1" dirty="0">
                <a:solidFill>
                  <a:srgbClr val="00B050"/>
                </a:solidFill>
                <a:latin typeface="Calibri" pitchFamily="34" charset="0"/>
              </a:endParaRPr>
            </a:p>
          </p:txBody>
        </p:sp>
        <p:sp>
          <p:nvSpPr>
            <p:cNvPr id="19" name="Text Box 4"/>
            <p:cNvSpPr txBox="1">
              <a:spLocks noChangeArrowheads="1"/>
            </p:cNvSpPr>
            <p:nvPr/>
          </p:nvSpPr>
          <p:spPr bwMode="auto">
            <a:xfrm>
              <a:off x="3619500" y="3214757"/>
              <a:ext cx="1905000" cy="731142"/>
            </a:xfrm>
            <a:prstGeom prst="rect">
              <a:avLst/>
            </a:prstGeom>
            <a:solidFill>
              <a:srgbClr val="FFFFFF"/>
            </a:solidFill>
            <a:ln w="9525">
              <a:noFill/>
              <a:miter lim="800000"/>
              <a:headEnd/>
              <a:tailEnd/>
            </a:ln>
          </p:spPr>
          <p:txBody>
            <a:bodyPr/>
            <a:lstStyle/>
            <a:p>
              <a:r>
                <a:rPr lang="en-US" sz="2000" b="1" dirty="0">
                  <a:solidFill>
                    <a:srgbClr val="FFC000"/>
                  </a:solidFill>
                  <a:latin typeface="Calibri" pitchFamily="34" charset="0"/>
                </a:rPr>
                <a:t>Communication and expression</a:t>
              </a:r>
            </a:p>
          </p:txBody>
        </p:sp>
        <p:cxnSp>
          <p:nvCxnSpPr>
            <p:cNvPr id="24" name="Straight Connector 23"/>
            <p:cNvCxnSpPr/>
            <p:nvPr/>
          </p:nvCxnSpPr>
          <p:spPr>
            <a:xfrm>
              <a:off x="2362200" y="4969500"/>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38862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832C83B2-1C3E-2711-1594-2C48DA790800}"/>
                </a:ext>
              </a:extLst>
            </p:cNvPr>
            <p:cNvSpPr txBox="1">
              <a:spLocks noChangeArrowheads="1"/>
            </p:cNvSpPr>
            <p:nvPr/>
          </p:nvSpPr>
          <p:spPr bwMode="auto">
            <a:xfrm>
              <a:off x="2286000" y="5062202"/>
              <a:ext cx="4572000" cy="780008"/>
            </a:xfrm>
            <a:prstGeom prst="rect">
              <a:avLst/>
            </a:prstGeom>
            <a:solidFill>
              <a:srgbClr val="FFFFFF"/>
            </a:solidFill>
            <a:ln w="9525">
              <a:noFill/>
              <a:miter lim="800000"/>
              <a:headEnd/>
              <a:tailEnd/>
            </a:ln>
          </p:spPr>
          <p:txBody>
            <a:bodyPr/>
            <a:lstStyle/>
            <a:p>
              <a:pPr algn="ctr">
                <a:spcAft>
                  <a:spcPts val="1000"/>
                </a:spcAft>
              </a:pPr>
              <a:r>
                <a:rPr lang="en-US" sz="2000" b="1" dirty="0">
                  <a:solidFill>
                    <a:srgbClr val="7030A0"/>
                  </a:solidFill>
                </a:rPr>
                <a:t>Design mobile applications using object-oriented methodology and advanced Java concepts using Android Development Kit.</a:t>
              </a:r>
              <a:endParaRPr lang="en-US" b="1" dirty="0"/>
            </a:p>
          </p:txBody>
        </p:sp>
      </p:grpSp>
      <p:sp>
        <p:nvSpPr>
          <p:cNvPr id="2" name="Text Box 4">
            <a:extLst>
              <a:ext uri="{FF2B5EF4-FFF2-40B4-BE49-F238E27FC236}">
                <a16:creationId xmlns:a16="http://schemas.microsoft.com/office/drawing/2014/main" id="{4AB45F72-FBA2-4A95-14BF-9A6E9D8AD450}"/>
              </a:ext>
            </a:extLst>
          </p:cNvPr>
          <p:cNvSpPr txBox="1">
            <a:spLocks noChangeArrowheads="1"/>
          </p:cNvSpPr>
          <p:nvPr/>
        </p:nvSpPr>
        <p:spPr bwMode="auto">
          <a:xfrm>
            <a:off x="4025503" y="1966458"/>
            <a:ext cx="1169194" cy="656923"/>
          </a:xfrm>
          <a:prstGeom prst="rect">
            <a:avLst/>
          </a:prstGeom>
          <a:solidFill>
            <a:srgbClr val="FFFFFF"/>
          </a:solidFill>
          <a:ln w="9525">
            <a:noFill/>
            <a:miter lim="800000"/>
            <a:headEnd/>
            <a:tailEnd/>
          </a:ln>
        </p:spPr>
        <p:txBody>
          <a:bodyPr/>
          <a:lstStyle/>
          <a:p>
            <a:r>
              <a:rPr lang="en-US" sz="2000" b="1" dirty="0">
                <a:solidFill>
                  <a:srgbClr val="FFC000"/>
                </a:solidFill>
                <a:latin typeface="Calibri" pitchFamily="34" charset="0"/>
              </a:rPr>
              <a:t>Critical</a:t>
            </a:r>
          </a:p>
          <a:p>
            <a:r>
              <a:rPr lang="en-US" sz="2000" b="1" dirty="0">
                <a:solidFill>
                  <a:srgbClr val="FFC000"/>
                </a:solidFill>
                <a:latin typeface="Calibri" pitchFamily="34" charset="0"/>
              </a:rPr>
              <a:t>thinking</a:t>
            </a:r>
          </a:p>
        </p:txBody>
      </p:sp>
      <p:cxnSp>
        <p:nvCxnSpPr>
          <p:cNvPr id="10" name="Connector: Curved 9">
            <a:extLst>
              <a:ext uri="{FF2B5EF4-FFF2-40B4-BE49-F238E27FC236}">
                <a16:creationId xmlns:a16="http://schemas.microsoft.com/office/drawing/2014/main" id="{C013364B-1D69-2409-E532-AC5B41867BDA}"/>
              </a:ext>
            </a:extLst>
          </p:cNvPr>
          <p:cNvCxnSpPr>
            <a:cxnSpLocks/>
          </p:cNvCxnSpPr>
          <p:nvPr/>
        </p:nvCxnSpPr>
        <p:spPr>
          <a:xfrm rot="16200000" flipV="1">
            <a:off x="5872161" y="4348161"/>
            <a:ext cx="717765" cy="644312"/>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73A7965B-C6F7-4CA6-24F2-3B0018FD2E1C}"/>
              </a:ext>
            </a:extLst>
          </p:cNvPr>
          <p:cNvCxnSpPr>
            <a:cxnSpLocks/>
            <a:endCxn id="19" idx="1"/>
          </p:cNvCxnSpPr>
          <p:nvPr/>
        </p:nvCxnSpPr>
        <p:spPr>
          <a:xfrm rot="5400000" flipH="1" flipV="1">
            <a:off x="2303506" y="3814467"/>
            <a:ext cx="1830488" cy="801500"/>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9435EDB9-47EB-11B6-0A15-E4481DCFB4BB}"/>
              </a:ext>
            </a:extLst>
          </p:cNvPr>
          <p:cNvCxnSpPr>
            <a:cxnSpLocks/>
          </p:cNvCxnSpPr>
          <p:nvPr/>
        </p:nvCxnSpPr>
        <p:spPr>
          <a:xfrm rot="5400000" flipH="1" flipV="1">
            <a:off x="1883687" y="3103385"/>
            <a:ext cx="2682166" cy="1601465"/>
          </a:xfrm>
          <a:prstGeom prst="curvedConnector3">
            <a:avLst>
              <a:gd name="adj1" fmla="val 8198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074F64-0E6D-9114-5985-A58042518FFE}"/>
              </a:ext>
            </a:extLst>
          </p:cNvPr>
          <p:cNvSpPr txBox="1"/>
          <p:nvPr/>
        </p:nvSpPr>
        <p:spPr>
          <a:xfrm>
            <a:off x="1371600" y="1700279"/>
            <a:ext cx="2476500" cy="646331"/>
          </a:xfrm>
          <a:prstGeom prst="rect">
            <a:avLst/>
          </a:prstGeom>
          <a:noFill/>
        </p:spPr>
        <p:txBody>
          <a:bodyPr wrap="square" rtlCol="0">
            <a:spAutoFit/>
          </a:bodyPr>
          <a:lstStyle/>
          <a:p>
            <a:r>
              <a:rPr lang="en-US" sz="3600" b="1" i="1" dirty="0">
                <a:solidFill>
                  <a:srgbClr val="FF0000"/>
                </a:solidFill>
              </a:rPr>
              <a:t>Mapping</a:t>
            </a:r>
          </a:p>
        </p:txBody>
      </p:sp>
    </p:spTree>
    <p:extLst>
      <p:ext uri="{BB962C8B-B14F-4D97-AF65-F5344CB8AC3E}">
        <p14:creationId xmlns:p14="http://schemas.microsoft.com/office/powerpoint/2010/main" val="135323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685800" y="3048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62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77132503"/>
              </p:ext>
            </p:extLst>
          </p:nvPr>
        </p:nvGraphicFramePr>
        <p:xfrm>
          <a:off x="304800" y="762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977BCE1-88B1-21CA-E7B6-8A8F2FEA7AE1}"/>
              </a:ext>
            </a:extLst>
          </p:cNvPr>
          <p:cNvSpPr txBox="1"/>
          <p:nvPr/>
        </p:nvSpPr>
        <p:spPr>
          <a:xfrm>
            <a:off x="3505200" y="2743200"/>
            <a:ext cx="2819400" cy="1323439"/>
          </a:xfrm>
          <a:prstGeom prst="rect">
            <a:avLst/>
          </a:prstGeom>
          <a:noFill/>
        </p:spPr>
        <p:txBody>
          <a:bodyPr wrap="square" rtlCol="0">
            <a:spAutoFit/>
          </a:bodyPr>
          <a:lstStyle/>
          <a:p>
            <a:r>
              <a:rPr lang="en-US" sz="2000" dirty="0"/>
              <a:t>Assess each course at least once per revision cycle = once every five years minimum*</a:t>
            </a:r>
          </a:p>
        </p:txBody>
      </p:sp>
      <p:sp>
        <p:nvSpPr>
          <p:cNvPr id="5" name="TextBox 4">
            <a:extLst>
              <a:ext uri="{FF2B5EF4-FFF2-40B4-BE49-F238E27FC236}">
                <a16:creationId xmlns:a16="http://schemas.microsoft.com/office/drawing/2014/main" id="{70F3C246-8656-D497-2BCF-B4898923877C}"/>
              </a:ext>
            </a:extLst>
          </p:cNvPr>
          <p:cNvSpPr txBox="1"/>
          <p:nvPr/>
        </p:nvSpPr>
        <p:spPr>
          <a:xfrm>
            <a:off x="5867400" y="5943600"/>
            <a:ext cx="2590800" cy="646331"/>
          </a:xfrm>
          <a:prstGeom prst="rect">
            <a:avLst/>
          </a:prstGeom>
          <a:noFill/>
        </p:spPr>
        <p:txBody>
          <a:bodyPr wrap="square" rtlCol="0">
            <a:spAutoFit/>
          </a:bodyPr>
          <a:lstStyle/>
          <a:p>
            <a:r>
              <a:rPr lang="en-US" dirty="0"/>
              <a:t>*Core courses should be assessed continually</a:t>
            </a:r>
          </a:p>
        </p:txBody>
      </p:sp>
    </p:spTree>
    <p:extLst>
      <p:ext uri="{BB962C8B-B14F-4D97-AF65-F5344CB8AC3E}">
        <p14:creationId xmlns:p14="http://schemas.microsoft.com/office/powerpoint/2010/main" val="230086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17</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3527119"/>
          </a:xfrm>
          <a:prstGeom prst="rect">
            <a:avLst/>
          </a:prstGeom>
          <a:noFill/>
        </p:spPr>
        <p:txBody>
          <a:bodyPr wrap="square" rtlCol="0">
            <a:spAutoFit/>
          </a:bodyPr>
          <a:lstStyle/>
          <a:p>
            <a:pPr marL="285750" indent="-857250">
              <a:spcBef>
                <a:spcPct val="20000"/>
              </a:spcBef>
              <a:buFont typeface="+mj-lt"/>
              <a:buAutoNum type="romanUcPeriod"/>
            </a:pPr>
            <a:r>
              <a:rPr lang="en-US" sz="3600" b="1" dirty="0">
                <a:ea typeface="+mj-ea"/>
                <a:cs typeface="+mj-cs"/>
              </a:rPr>
              <a:t>Must use the </a:t>
            </a:r>
            <a:r>
              <a:rPr lang="en-US" sz="3600" b="1" dirty="0">
                <a:ea typeface="+mj-ea"/>
                <a:cs typeface="+mj-cs"/>
                <a:hlinkClick r:id="rId3"/>
              </a:rPr>
              <a:t>Student Learning Outcome</a:t>
            </a:r>
            <a:r>
              <a:rPr lang="en-US" sz="3600" b="1" dirty="0">
                <a:ea typeface="+mj-ea"/>
                <a:cs typeface="+mj-cs"/>
              </a:rPr>
              <a:t> verbatim from the Course Outline of Record</a:t>
            </a:r>
          </a:p>
          <a:p>
            <a:pPr marL="285750" indent="-857250">
              <a:spcBef>
                <a:spcPct val="20000"/>
              </a:spcBef>
              <a:buFont typeface="+mj-lt"/>
              <a:buAutoNum type="romanUcPeriod"/>
            </a:pPr>
            <a:r>
              <a:rPr lang="en-US" sz="3600" b="1" dirty="0">
                <a:ea typeface="+mj-ea"/>
                <a:cs typeface="+mj-cs"/>
              </a:rPr>
              <a:t>Enter Assessment directly into Microsoft form:</a:t>
            </a:r>
            <a:r>
              <a:rPr lang="en-US" sz="3600" b="0" i="0" dirty="0">
                <a:solidFill>
                  <a:srgbClr val="414042"/>
                </a:solidFill>
                <a:effectLst/>
                <a:latin typeface="Open Sans"/>
              </a:rPr>
              <a:t> </a:t>
            </a:r>
            <a:r>
              <a:rPr lang="en-US" sz="3600" b="0" i="0" u="sng" dirty="0">
                <a:solidFill>
                  <a:srgbClr val="376FB7"/>
                </a:solidFill>
                <a:effectLst/>
                <a:latin typeface="Calibri" panose="020F0502020204030204" pitchFamily="34" charset="0"/>
                <a:cs typeface="Calibri" panose="020F0502020204030204" pitchFamily="34" charset="0"/>
                <a:hlinkClick r:id="rId4"/>
              </a:rPr>
              <a:t>SLO Course Assessment</a:t>
            </a:r>
            <a:endParaRPr lang="en-US" sz="3600" b="1"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06646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15054" y="17526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18</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761764" y="1864223"/>
            <a:ext cx="7467600" cy="646331"/>
          </a:xfrm>
          <a:prstGeom prst="rect">
            <a:avLst/>
          </a:prstGeom>
          <a:noFill/>
        </p:spPr>
        <p:txBody>
          <a:bodyPr wrap="square" rtlCol="0">
            <a:spAutoFit/>
          </a:bodyPr>
          <a:lstStyle/>
          <a:p>
            <a:pPr marL="285750" indent="-857250">
              <a:spcBef>
                <a:spcPct val="20000"/>
              </a:spcBef>
              <a:buFont typeface="+mj-lt"/>
              <a:buAutoNum type="romanUcPeriod"/>
            </a:pPr>
            <a:endParaRPr lang="en-US" sz="3600" b="1" dirty="0">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9C82B3CA-5978-53A7-95AD-2D9EEA6EAAB5}"/>
              </a:ext>
            </a:extLst>
          </p:cNvPr>
          <p:cNvSpPr txBox="1"/>
          <p:nvPr/>
        </p:nvSpPr>
        <p:spPr>
          <a:xfrm>
            <a:off x="499346" y="1979611"/>
            <a:ext cx="8035054" cy="4801314"/>
          </a:xfrm>
          <a:prstGeom prst="rect">
            <a:avLst/>
          </a:prstGeom>
          <a:noFill/>
        </p:spPr>
        <p:txBody>
          <a:bodyPr wrap="square">
            <a:spAutoFit/>
          </a:bodyPr>
          <a:lstStyle/>
          <a:p>
            <a:pPr marL="342900" indent="-342900">
              <a:spcAft>
                <a:spcPts val="600"/>
              </a:spcAft>
              <a:buFont typeface="+mj-lt"/>
              <a:buAutoNum type="arabicPeriod"/>
            </a:pPr>
            <a:r>
              <a:rPr lang="en-US" sz="2000" dirty="0"/>
              <a:t>Select your Division *</a:t>
            </a:r>
          </a:p>
          <a:p>
            <a:pPr marL="342900" indent="-342900">
              <a:spcAft>
                <a:spcPts val="600"/>
              </a:spcAft>
              <a:buFont typeface="+mj-lt"/>
              <a:buAutoNum type="arabicPeriod"/>
            </a:pPr>
            <a:r>
              <a:rPr lang="en-US" sz="2000" dirty="0"/>
              <a:t>Enter the name of your department * </a:t>
            </a:r>
          </a:p>
          <a:p>
            <a:pPr marL="342900" indent="-342900">
              <a:spcAft>
                <a:spcPts val="600"/>
              </a:spcAft>
              <a:buFont typeface="+mj-lt"/>
              <a:buAutoNum type="arabicPeriod"/>
            </a:pPr>
            <a:r>
              <a:rPr lang="en-US" sz="2000" dirty="0"/>
              <a:t>Enter the name of the course with section. For example, MATH 22-50Z *</a:t>
            </a:r>
          </a:p>
          <a:p>
            <a:pPr marL="342900" indent="-342900">
              <a:spcAft>
                <a:spcPts val="600"/>
              </a:spcAft>
              <a:buFont typeface="+mj-lt"/>
              <a:buAutoNum type="arabicPeriod"/>
            </a:pPr>
            <a:r>
              <a:rPr lang="en-US" sz="2000" dirty="0"/>
              <a:t>Enter CRN# for course * </a:t>
            </a:r>
          </a:p>
          <a:p>
            <a:pPr marL="342900" indent="-342900">
              <a:spcAft>
                <a:spcPts val="600"/>
              </a:spcAft>
              <a:buFont typeface="+mj-lt"/>
              <a:buAutoNum type="arabicPeriod"/>
            </a:pPr>
            <a:r>
              <a:rPr lang="en-US" sz="2000" dirty="0"/>
              <a:t>Enter SLO Statement(s) As it (they) appear on the Course Outline of Record. You may assess one or more at a time. * </a:t>
            </a:r>
          </a:p>
          <a:p>
            <a:pPr marL="342900" indent="-342900">
              <a:spcAft>
                <a:spcPts val="600"/>
              </a:spcAft>
              <a:buFont typeface="+mj-lt"/>
              <a:buAutoNum type="arabicPeriod"/>
            </a:pPr>
            <a:r>
              <a:rPr lang="en-US" sz="2000" dirty="0"/>
              <a:t>Academic Year * </a:t>
            </a:r>
          </a:p>
          <a:p>
            <a:pPr marL="342900" indent="-342900">
              <a:spcAft>
                <a:spcPts val="600"/>
              </a:spcAft>
              <a:buFont typeface="+mj-lt"/>
              <a:buAutoNum type="arabicPeriod"/>
            </a:pPr>
            <a:r>
              <a:rPr lang="en-US" sz="2000" dirty="0"/>
              <a:t>Quarter of Assessment * </a:t>
            </a:r>
          </a:p>
          <a:p>
            <a:pPr marL="342900" indent="-342900">
              <a:spcAft>
                <a:spcPts val="600"/>
              </a:spcAft>
              <a:buFont typeface="+mj-lt"/>
              <a:buAutoNum type="arabicPeriod"/>
            </a:pPr>
            <a:r>
              <a:rPr lang="en-US" sz="2000" dirty="0"/>
              <a:t>Modality of class * </a:t>
            </a:r>
          </a:p>
          <a:p>
            <a:pPr marL="342900" indent="-342900">
              <a:spcAft>
                <a:spcPts val="600"/>
              </a:spcAft>
              <a:buFont typeface="+mj-lt"/>
              <a:buAutoNum type="arabicPeriod"/>
            </a:pPr>
            <a:r>
              <a:rPr lang="en-US" sz="2000" dirty="0"/>
              <a:t>Method of Assessment * </a:t>
            </a:r>
          </a:p>
          <a:p>
            <a:pPr marL="342900" indent="-342900">
              <a:spcAft>
                <a:spcPts val="600"/>
              </a:spcAft>
              <a:buFont typeface="+mj-lt"/>
              <a:buAutoNum type="arabicPeriod"/>
            </a:pPr>
            <a:r>
              <a:rPr lang="en-US" sz="2000" dirty="0"/>
              <a:t>Elaborate on Assessment Method * </a:t>
            </a:r>
          </a:p>
          <a:p>
            <a:endParaRPr lang="en-US" dirty="0"/>
          </a:p>
          <a:p>
            <a:endParaRPr lang="en-US" dirty="0"/>
          </a:p>
        </p:txBody>
      </p:sp>
    </p:spTree>
    <p:extLst>
      <p:ext uri="{BB962C8B-B14F-4D97-AF65-F5344CB8AC3E}">
        <p14:creationId xmlns:p14="http://schemas.microsoft.com/office/powerpoint/2010/main" val="118298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19</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1219200" y="1905506"/>
            <a:ext cx="6934200" cy="2677656"/>
          </a:xfrm>
          <a:prstGeom prst="rect">
            <a:avLst/>
          </a:prstGeom>
          <a:noFill/>
        </p:spPr>
        <p:txBody>
          <a:bodyPr wrap="square" rtlCol="0">
            <a:spAutoFit/>
          </a:bodyPr>
          <a:lstStyle/>
          <a:p>
            <a:pPr algn="ctr"/>
            <a:r>
              <a:rPr lang="en-US" sz="2400" dirty="0"/>
              <a:t> Assessment Data Summary </a:t>
            </a:r>
          </a:p>
          <a:p>
            <a:endParaRPr lang="en-US" sz="2400" dirty="0"/>
          </a:p>
          <a:p>
            <a:r>
              <a:rPr lang="en-US" sz="2400" dirty="0"/>
              <a:t>Approximate the number of students in the class that exceeded expectation, met expectations, approaches expectations, do not meet expectations, and N/A not applicable (such as withdrew from course or did not participate in assessment for any reason)</a:t>
            </a:r>
          </a:p>
        </p:txBody>
      </p:sp>
    </p:spTree>
    <p:extLst>
      <p:ext uri="{BB962C8B-B14F-4D97-AF65-F5344CB8AC3E}">
        <p14:creationId xmlns:p14="http://schemas.microsoft.com/office/powerpoint/2010/main" val="399043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416675"/>
            <a:ext cx="2133600" cy="365125"/>
          </a:xfrm>
        </p:spPr>
        <p:txBody>
          <a:bodyPr/>
          <a:lstStyle/>
          <a:p>
            <a:fld id="{7E57BC59-0008-418E-8837-C0E8EDCE8DDD}" type="slidenum">
              <a:rPr lang="en-US" smtClean="0"/>
              <a:pPr/>
              <a:t>2</a:t>
            </a:fld>
            <a:endParaRPr lang="en-US" dirty="0"/>
          </a:p>
        </p:txBody>
      </p:sp>
      <p:sp>
        <p:nvSpPr>
          <p:cNvPr id="4" name="Title 1"/>
          <p:cNvSpPr txBox="1">
            <a:spLocks/>
          </p:cNvSpPr>
          <p:nvPr/>
        </p:nvSpPr>
        <p:spPr>
          <a:xfrm>
            <a:off x="868680" y="23622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i="1" dirty="0">
                <a:latin typeface="+mj-lt"/>
                <a:ea typeface="+mj-ea"/>
                <a:cs typeface="+mj-cs"/>
              </a:rPr>
              <a:t>Attendees will be able to guide others to complete an assessment</a:t>
            </a:r>
          </a:p>
        </p:txBody>
      </p:sp>
      <p:sp>
        <p:nvSpPr>
          <p:cNvPr id="5" name="Title 1"/>
          <p:cNvSpPr>
            <a:spLocks noGrp="1"/>
          </p:cNvSpPr>
          <p:nvPr>
            <p:ph type="title"/>
          </p:nvPr>
        </p:nvSpPr>
        <p:spPr>
          <a:xfrm>
            <a:off x="685800" y="838200"/>
            <a:ext cx="7543800" cy="914400"/>
          </a:xfrm>
        </p:spPr>
        <p:txBody>
          <a:bodyPr>
            <a:normAutofit/>
          </a:bodyPr>
          <a:lstStyle/>
          <a:p>
            <a:pPr lvl="0">
              <a:defRPr/>
            </a:pPr>
            <a:r>
              <a:rPr lang="en-US" b="1" dirty="0"/>
              <a:t>Outcomes</a:t>
            </a:r>
          </a:p>
        </p:txBody>
      </p:sp>
    </p:spTree>
    <p:extLst>
      <p:ext uri="{BB962C8B-B14F-4D97-AF65-F5344CB8AC3E}">
        <p14:creationId xmlns:p14="http://schemas.microsoft.com/office/powerpoint/2010/main" val="377109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20</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838200" y="2108854"/>
            <a:ext cx="7696200" cy="3508653"/>
          </a:xfrm>
          <a:prstGeom prst="rect">
            <a:avLst/>
          </a:prstGeom>
          <a:noFill/>
        </p:spPr>
        <p:txBody>
          <a:bodyPr wrap="square" rtlCol="0">
            <a:spAutoFit/>
          </a:bodyPr>
          <a:lstStyle/>
          <a:p>
            <a:pPr>
              <a:spcAft>
                <a:spcPts val="600"/>
              </a:spcAft>
            </a:pPr>
            <a:r>
              <a:rPr lang="en-US" sz="2400" dirty="0"/>
              <a:t>11. Number of students exceeding expectations</a:t>
            </a:r>
          </a:p>
          <a:p>
            <a:pPr>
              <a:spcAft>
                <a:spcPts val="600"/>
              </a:spcAft>
            </a:pPr>
            <a:r>
              <a:rPr lang="en-US" sz="2400" dirty="0"/>
              <a:t>12. Number of students meeting expectations </a:t>
            </a:r>
          </a:p>
          <a:p>
            <a:pPr>
              <a:spcAft>
                <a:spcPts val="600"/>
              </a:spcAft>
            </a:pPr>
            <a:r>
              <a:rPr lang="en-US" sz="2400" dirty="0"/>
              <a:t>13. Number of students approaching expectations</a:t>
            </a:r>
          </a:p>
          <a:p>
            <a:pPr>
              <a:spcAft>
                <a:spcPts val="600"/>
              </a:spcAft>
            </a:pPr>
            <a:r>
              <a:rPr lang="en-US" sz="2400" dirty="0"/>
              <a:t>14. Number of students who do not meet this/these outcome(s)</a:t>
            </a:r>
          </a:p>
          <a:p>
            <a:pPr>
              <a:spcAft>
                <a:spcPts val="600"/>
              </a:spcAft>
            </a:pPr>
            <a:r>
              <a:rPr lang="en-US" sz="2400" dirty="0"/>
              <a:t>15. N/A Not Applicable (withdrew, absent, ...)</a:t>
            </a:r>
          </a:p>
          <a:p>
            <a:pPr>
              <a:spcAft>
                <a:spcPts val="600"/>
              </a:spcAft>
            </a:pPr>
            <a:r>
              <a:rPr lang="en-US" sz="2400" dirty="0"/>
              <a:t>16. Reflection * </a:t>
            </a:r>
          </a:p>
          <a:p>
            <a:pPr>
              <a:spcAft>
                <a:spcPts val="600"/>
              </a:spcAft>
            </a:pPr>
            <a:r>
              <a:rPr lang="en-US" sz="2400" dirty="0"/>
              <a:t>17. Enhancement/Action *</a:t>
            </a:r>
          </a:p>
        </p:txBody>
      </p:sp>
    </p:spTree>
    <p:extLst>
      <p:ext uri="{BB962C8B-B14F-4D97-AF65-F5344CB8AC3E}">
        <p14:creationId xmlns:p14="http://schemas.microsoft.com/office/powerpoint/2010/main" val="188728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a:bodyPr>
          <a:lstStyle/>
          <a:p>
            <a:r>
              <a:rPr lang="en-US" sz="9600" b="1" dirty="0">
                <a:solidFill>
                  <a:schemeClr val="bg1">
                    <a:lumMod val="75000"/>
                  </a:schemeClr>
                </a:solidFill>
              </a:rPr>
              <a:t>IV. Meaningful</a:t>
            </a:r>
            <a:br>
              <a:rPr lang="en-US" sz="9600" b="1" dirty="0">
                <a:solidFill>
                  <a:schemeClr val="bg1">
                    <a:lumMod val="75000"/>
                  </a:schemeClr>
                </a:solidFill>
              </a:rPr>
            </a:br>
            <a:r>
              <a:rPr lang="en-US" sz="9600" b="1" dirty="0">
                <a:solidFill>
                  <a:schemeClr val="bg1">
                    <a:lumMod val="75000"/>
                  </a:schemeClr>
                </a:solidFill>
              </a:rPr>
              <a:t>Assessments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7BC59-0008-418E-8837-C0E8EDCE8DDD}"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69421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Possible CSLO – Meaningful Assessment Survey</a:t>
            </a:r>
          </a:p>
        </p:txBody>
      </p:sp>
      <p:sp>
        <p:nvSpPr>
          <p:cNvPr id="3" name="Content Placeholder 2"/>
          <p:cNvSpPr>
            <a:spLocks noGrp="1"/>
          </p:cNvSpPr>
          <p:nvPr>
            <p:ph idx="1"/>
          </p:nvPr>
        </p:nvSpPr>
        <p:spPr>
          <a:xfrm>
            <a:off x="491490" y="1600200"/>
            <a:ext cx="8229600" cy="4983162"/>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22</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23274" y="1524292"/>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612742" y="1710140"/>
            <a:ext cx="7696200" cy="5170646"/>
          </a:xfrm>
          <a:prstGeom prst="rect">
            <a:avLst/>
          </a:prstGeom>
          <a:noFill/>
        </p:spPr>
        <p:txBody>
          <a:bodyPr wrap="square" rtlCol="0">
            <a:spAutoFit/>
          </a:bodyPr>
          <a:lstStyle/>
          <a:p>
            <a:pPr algn="l" rtl="0" fontAlgn="base">
              <a:buFont typeface="+mj-lt"/>
              <a:buAutoNum type="arabicPeriod"/>
            </a:pPr>
            <a:r>
              <a:rPr lang="en-US" sz="1800" b="0" i="0" dirty="0">
                <a:solidFill>
                  <a:srgbClr val="010101"/>
                </a:solidFill>
                <a:effectLst/>
                <a:latin typeface="Times New Roman" panose="02020603050405020304" pitchFamily="18" charset="0"/>
              </a:rPr>
              <a:t> I felt welcome in this class. (connected)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2"/>
            </a:pPr>
            <a:r>
              <a:rPr lang="en-US" sz="1800" b="0" i="0" dirty="0">
                <a:solidFill>
                  <a:srgbClr val="010101"/>
                </a:solidFill>
                <a:effectLst/>
                <a:latin typeface="Times New Roman" panose="02020603050405020304" pitchFamily="18" charset="0"/>
              </a:rPr>
              <a:t> I felt connected to other students. (connected)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3"/>
            </a:pPr>
            <a:r>
              <a:rPr lang="en-US" sz="1800" b="0" i="0" dirty="0">
                <a:solidFill>
                  <a:srgbClr val="010101"/>
                </a:solidFill>
                <a:effectLst/>
                <a:latin typeface="Times New Roman" panose="02020603050405020304" pitchFamily="18" charset="0"/>
              </a:rPr>
              <a:t> I felt the instructor really cared about me. (nurtured)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4"/>
            </a:pPr>
            <a:r>
              <a:rPr lang="en-US" sz="1800" b="0" i="0" dirty="0">
                <a:solidFill>
                  <a:srgbClr val="010101"/>
                </a:solidFill>
                <a:effectLst/>
                <a:latin typeface="Times New Roman" panose="02020603050405020304" pitchFamily="18" charset="0"/>
              </a:rPr>
              <a:t> I knew what I needed to do in order to be successful in this course. (directed)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5"/>
            </a:pPr>
            <a:r>
              <a:rPr lang="en-US" sz="1800" b="0" i="0" dirty="0">
                <a:solidFill>
                  <a:srgbClr val="010101"/>
                </a:solidFill>
                <a:effectLst/>
                <a:latin typeface="Times New Roman" panose="02020603050405020304" pitchFamily="18" charset="0"/>
              </a:rPr>
              <a:t> The instructor gave me regular feedback about my performance in the class. (engaged)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6"/>
            </a:pPr>
            <a:r>
              <a:rPr lang="en-US" sz="1800" b="0" i="0" dirty="0">
                <a:solidFill>
                  <a:srgbClr val="010101"/>
                </a:solidFill>
                <a:effectLst/>
                <a:latin typeface="Times New Roman" panose="02020603050405020304" pitchFamily="18" charset="0"/>
              </a:rPr>
              <a:t> The instructor made sure I understood the material. (nurtured)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7"/>
            </a:pPr>
            <a:r>
              <a:rPr lang="en-US" sz="1800" b="0" i="0" dirty="0">
                <a:solidFill>
                  <a:srgbClr val="010101"/>
                </a:solidFill>
                <a:effectLst/>
                <a:latin typeface="Times New Roman" panose="02020603050405020304" pitchFamily="18" charset="0"/>
              </a:rPr>
              <a:t> My identity and individual culture was reflected in the course materials (readings, lectures, videos). (valued)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8"/>
            </a:pPr>
            <a:r>
              <a:rPr lang="en-US" sz="1800" b="0" i="0" dirty="0">
                <a:solidFill>
                  <a:srgbClr val="010101"/>
                </a:solidFill>
                <a:effectLst/>
                <a:latin typeface="Times New Roman" panose="02020603050405020304" pitchFamily="18" charset="0"/>
              </a:rPr>
              <a:t> The instructor challenged me to do the best I could. (engaged)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9"/>
            </a:pPr>
            <a:r>
              <a:rPr lang="en-US" sz="1800" b="0" i="0" dirty="0">
                <a:solidFill>
                  <a:srgbClr val="010101"/>
                </a:solidFill>
                <a:effectLst/>
                <a:latin typeface="Times New Roman" panose="02020603050405020304" pitchFamily="18" charset="0"/>
              </a:rPr>
              <a:t> The course had real-world, practical applications. (engaged)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10"/>
            </a:pPr>
            <a:r>
              <a:rPr lang="en-US" sz="1800" b="0" i="0" dirty="0">
                <a:solidFill>
                  <a:srgbClr val="010101"/>
                </a:solidFill>
                <a:effectLst/>
                <a:latin typeface="Times New Roman" panose="02020603050405020304" pitchFamily="18" charset="0"/>
              </a:rPr>
              <a:t> The instructor made sure I had the opportunity to participate in class discussions. (nurtured) </a:t>
            </a:r>
            <a:endParaRPr lang="en-US" sz="1800" b="0" i="0" dirty="0">
              <a:solidFill>
                <a:srgbClr val="000000"/>
              </a:solidFill>
              <a:effectLst/>
              <a:latin typeface="Times New Roman" panose="02020603050405020304" pitchFamily="18" charset="0"/>
            </a:endParaRPr>
          </a:p>
          <a:p>
            <a:pPr algn="l" rtl="0" fontAlgn="base">
              <a:buFont typeface="+mj-lt"/>
              <a:buAutoNum type="arabicPeriod" startAt="11"/>
            </a:pPr>
            <a:r>
              <a:rPr lang="en-US" sz="1800" b="0" i="0" dirty="0">
                <a:solidFill>
                  <a:srgbClr val="010101"/>
                </a:solidFill>
                <a:effectLst/>
                <a:latin typeface="Times New Roman" panose="02020603050405020304" pitchFamily="18" charset="0"/>
              </a:rPr>
              <a:t>The instructor directed me to campus resources that helped me perform better in class. (nurtured) </a:t>
            </a:r>
          </a:p>
          <a:p>
            <a:pPr algn="l" rtl="0" fontAlgn="base"/>
            <a:endParaRPr lang="en-US" sz="1800" b="0" i="0" dirty="0">
              <a:solidFill>
                <a:srgbClr val="010101"/>
              </a:solidFill>
              <a:effectLst/>
              <a:latin typeface="Times New Roman" panose="02020603050405020304" pitchFamily="18" charset="0"/>
            </a:endParaRPr>
          </a:p>
          <a:p>
            <a:pPr algn="l" rtl="0" fontAlgn="base"/>
            <a:r>
              <a:rPr lang="en-US" sz="1800" b="0" i="0" dirty="0">
                <a:solidFill>
                  <a:srgbClr val="010101"/>
                </a:solidFill>
                <a:effectLst/>
                <a:latin typeface="Times New Roman" panose="02020603050405020304" pitchFamily="18" charset="0"/>
              </a:rPr>
              <a:t>Response options: [All the time, most of the time, rarely, never, not sure]  </a:t>
            </a:r>
            <a:endParaRPr lang="en-US" sz="1800" b="0" i="0" dirty="0">
              <a:solidFill>
                <a:srgbClr val="000000"/>
              </a:solidFill>
              <a:effectLst/>
              <a:latin typeface="Times New Roman" panose="02020603050405020304" pitchFamily="18" charset="0"/>
            </a:endParaRPr>
          </a:p>
          <a:p>
            <a:pPr>
              <a:spcAft>
                <a:spcPts val="600"/>
              </a:spcAft>
            </a:pPr>
            <a:endParaRPr lang="en-US" sz="2400" dirty="0"/>
          </a:p>
        </p:txBody>
      </p:sp>
    </p:spTree>
    <p:extLst>
      <p:ext uri="{BB962C8B-B14F-4D97-AF65-F5344CB8AC3E}">
        <p14:creationId xmlns:p14="http://schemas.microsoft.com/office/powerpoint/2010/main" val="85364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Using Canvas Quizzes to Create an Anonymous Survey</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23</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838200" y="2108854"/>
            <a:ext cx="7696200" cy="4062651"/>
          </a:xfrm>
          <a:prstGeom prst="rect">
            <a:avLst/>
          </a:prstGeom>
          <a:noFill/>
        </p:spPr>
        <p:txBody>
          <a:bodyPr wrap="square" rtlCol="0">
            <a:spAutoFit/>
          </a:bodyPr>
          <a:lstStyle/>
          <a:p>
            <a:pPr algn="l" rtl="0" fontAlgn="base">
              <a:buFont typeface="+mj-lt"/>
              <a:buAutoNum type="arabicPeriod"/>
            </a:pPr>
            <a:r>
              <a:rPr lang="en-US" sz="1800" b="0" i="0" dirty="0">
                <a:solidFill>
                  <a:srgbClr val="494949"/>
                </a:solidFill>
                <a:effectLst/>
                <a:latin typeface="Helvetica Neue"/>
              </a:rPr>
              <a:t>Select </a:t>
            </a:r>
            <a:r>
              <a:rPr lang="en-US" sz="1800" b="1" i="0" dirty="0">
                <a:solidFill>
                  <a:srgbClr val="494949"/>
                </a:solidFill>
                <a:effectLst/>
                <a:latin typeface="Helvetica Neue"/>
              </a:rPr>
              <a:t>Quizzes from</a:t>
            </a:r>
            <a:r>
              <a:rPr lang="en-US" sz="1800" b="0" i="0" dirty="0">
                <a:solidFill>
                  <a:srgbClr val="494949"/>
                </a:solidFill>
                <a:effectLst/>
                <a:latin typeface="Helvetica Neue"/>
              </a:rPr>
              <a:t> the course navigation. </a:t>
            </a:r>
            <a:endParaRPr lang="en-US" sz="1800" b="0" i="0" dirty="0">
              <a:solidFill>
                <a:srgbClr val="000000"/>
              </a:solidFill>
              <a:effectLst/>
              <a:latin typeface="Helvetica Neue"/>
            </a:endParaRPr>
          </a:p>
          <a:p>
            <a:pPr algn="l" rtl="0" fontAlgn="base">
              <a:buFont typeface="+mj-lt"/>
              <a:buAutoNum type="arabicPeriod" startAt="2"/>
            </a:pPr>
            <a:r>
              <a:rPr lang="en-US" sz="1800" b="0" i="0" dirty="0">
                <a:solidFill>
                  <a:srgbClr val="494949"/>
                </a:solidFill>
                <a:effectLst/>
                <a:latin typeface="Helvetica Neue"/>
              </a:rPr>
              <a:t>Select the</a:t>
            </a:r>
            <a:r>
              <a:rPr lang="en-US" sz="1800" b="1" i="1" dirty="0">
                <a:solidFill>
                  <a:srgbClr val="494949"/>
                </a:solidFill>
                <a:effectLst/>
                <a:latin typeface="Helvetica Neue"/>
              </a:rPr>
              <a:t> + Quiz</a:t>
            </a:r>
            <a:r>
              <a:rPr lang="en-US" sz="1800" b="0" i="0" dirty="0">
                <a:solidFill>
                  <a:srgbClr val="494949"/>
                </a:solidFill>
                <a:effectLst/>
                <a:latin typeface="Helvetica Neue"/>
              </a:rPr>
              <a:t> button. </a:t>
            </a:r>
            <a:endParaRPr lang="en-US" sz="1800" b="0" i="0" dirty="0">
              <a:solidFill>
                <a:srgbClr val="000000"/>
              </a:solidFill>
              <a:effectLst/>
              <a:latin typeface="Helvetica Neue"/>
            </a:endParaRPr>
          </a:p>
          <a:p>
            <a:pPr algn="l" rtl="0" fontAlgn="base">
              <a:buFont typeface="+mj-lt"/>
              <a:buAutoNum type="arabicPeriod" startAt="3"/>
            </a:pPr>
            <a:r>
              <a:rPr lang="en-US" sz="1800" b="0" i="0" dirty="0">
                <a:solidFill>
                  <a:srgbClr val="494949"/>
                </a:solidFill>
                <a:effectLst/>
                <a:latin typeface="Helvetica Neue"/>
              </a:rPr>
              <a:t>Under the Details tab, give your </a:t>
            </a:r>
            <a:r>
              <a:rPr lang="en-US" sz="1800" b="1" i="0" dirty="0">
                <a:solidFill>
                  <a:srgbClr val="494949"/>
                </a:solidFill>
                <a:effectLst/>
                <a:latin typeface="Helvetica Neue"/>
              </a:rPr>
              <a:t>survey</a:t>
            </a:r>
            <a:r>
              <a:rPr lang="en-US" sz="1800" b="0" i="0" dirty="0">
                <a:solidFill>
                  <a:srgbClr val="494949"/>
                </a:solidFill>
                <a:effectLst/>
                <a:latin typeface="Helvetica Neue"/>
              </a:rPr>
              <a:t> a name, and provide </a:t>
            </a:r>
            <a:r>
              <a:rPr lang="en-US" sz="1800" b="1" i="0" dirty="0">
                <a:solidFill>
                  <a:srgbClr val="494949"/>
                </a:solidFill>
                <a:effectLst/>
                <a:latin typeface="Helvetica Neue"/>
              </a:rPr>
              <a:t>survey</a:t>
            </a:r>
            <a:r>
              <a:rPr lang="en-US" sz="1800" b="0" i="0" dirty="0">
                <a:solidFill>
                  <a:srgbClr val="494949"/>
                </a:solidFill>
                <a:effectLst/>
                <a:latin typeface="Helvetica Neue"/>
              </a:rPr>
              <a:t> instructions in the text box. </a:t>
            </a:r>
            <a:endParaRPr lang="en-US" sz="1800" b="0" i="0" dirty="0">
              <a:solidFill>
                <a:srgbClr val="000000"/>
              </a:solidFill>
              <a:effectLst/>
              <a:latin typeface="Helvetica Neue"/>
            </a:endParaRPr>
          </a:p>
          <a:p>
            <a:pPr algn="l" rtl="0" fontAlgn="base">
              <a:buFont typeface="+mj-lt"/>
              <a:buAutoNum type="arabicPeriod" startAt="4"/>
            </a:pPr>
            <a:r>
              <a:rPr lang="en-US" sz="1800" b="0" i="0" dirty="0">
                <a:solidFill>
                  <a:srgbClr val="494949"/>
                </a:solidFill>
                <a:effectLst/>
                <a:latin typeface="Helvetica Neue"/>
              </a:rPr>
              <a:t>Select </a:t>
            </a:r>
            <a:r>
              <a:rPr lang="en-US" sz="1800" b="1" i="1" dirty="0">
                <a:solidFill>
                  <a:srgbClr val="494949"/>
                </a:solidFill>
                <a:effectLst/>
                <a:latin typeface="Helvetica Neue"/>
              </a:rPr>
              <a:t>Ungraded Survey</a:t>
            </a:r>
            <a:r>
              <a:rPr lang="en-US" sz="1800" b="0" i="0" dirty="0">
                <a:solidFill>
                  <a:srgbClr val="494949"/>
                </a:solidFill>
                <a:effectLst/>
                <a:latin typeface="Helvetica Neue"/>
              </a:rPr>
              <a:t> from the </a:t>
            </a:r>
            <a:r>
              <a:rPr lang="en-US" sz="1800" b="1" i="0" dirty="0">
                <a:solidFill>
                  <a:srgbClr val="494949"/>
                </a:solidFill>
                <a:effectLst/>
                <a:latin typeface="Helvetica Neue"/>
              </a:rPr>
              <a:t>Quiz Type</a:t>
            </a:r>
            <a:r>
              <a:rPr lang="en-US" sz="1800" b="0" i="0" dirty="0">
                <a:solidFill>
                  <a:srgbClr val="494949"/>
                </a:solidFill>
                <a:effectLst/>
                <a:latin typeface="Helvetica Neue"/>
              </a:rPr>
              <a:t> menu. </a:t>
            </a:r>
            <a:endParaRPr lang="en-US" sz="1800" b="0" i="0" dirty="0">
              <a:solidFill>
                <a:srgbClr val="000000"/>
              </a:solidFill>
              <a:effectLst/>
              <a:latin typeface="Helvetica Neue"/>
            </a:endParaRPr>
          </a:p>
          <a:p>
            <a:pPr algn="l" rtl="0" fontAlgn="base">
              <a:buFont typeface="+mj-lt"/>
              <a:buAutoNum type="arabicPeriod" startAt="5"/>
            </a:pPr>
            <a:r>
              <a:rPr lang="en-US" sz="1800" b="0" i="0" dirty="0">
                <a:solidFill>
                  <a:srgbClr val="494949"/>
                </a:solidFill>
                <a:effectLst/>
                <a:latin typeface="Helvetica Neue"/>
              </a:rPr>
              <a:t>Select the </a:t>
            </a:r>
            <a:r>
              <a:rPr lang="en-US" sz="1800" b="1" i="1" dirty="0">
                <a:solidFill>
                  <a:srgbClr val="494949"/>
                </a:solidFill>
                <a:effectLst/>
                <a:latin typeface="Helvetica Neue"/>
              </a:rPr>
              <a:t>Keep Submissions Anonymous</a:t>
            </a:r>
            <a:r>
              <a:rPr lang="en-US" sz="1800" b="0" i="0" dirty="0">
                <a:solidFill>
                  <a:srgbClr val="494949"/>
                </a:solidFill>
                <a:effectLst/>
                <a:latin typeface="Helvetica Neue"/>
              </a:rPr>
              <a:t> box. </a:t>
            </a:r>
            <a:endParaRPr lang="en-US" sz="1800" b="0" i="0" dirty="0">
              <a:solidFill>
                <a:srgbClr val="000000"/>
              </a:solidFill>
              <a:effectLst/>
              <a:latin typeface="Helvetica Neue"/>
            </a:endParaRPr>
          </a:p>
          <a:p>
            <a:pPr algn="l" rtl="0" fontAlgn="base">
              <a:buFont typeface="+mj-lt"/>
              <a:buAutoNum type="arabicPeriod" startAt="6"/>
            </a:pPr>
            <a:r>
              <a:rPr lang="en-US" sz="1800" b="0" i="0" dirty="0">
                <a:solidFill>
                  <a:srgbClr val="494949"/>
                </a:solidFill>
                <a:effectLst/>
                <a:latin typeface="Helvetica Neue"/>
              </a:rPr>
              <a:t>Click on the </a:t>
            </a:r>
            <a:r>
              <a:rPr lang="en-US" sz="1800" b="1" i="0" dirty="0">
                <a:solidFill>
                  <a:srgbClr val="494949"/>
                </a:solidFill>
                <a:effectLst/>
                <a:latin typeface="Helvetica Neue"/>
              </a:rPr>
              <a:t>Questions</a:t>
            </a:r>
            <a:r>
              <a:rPr lang="en-US" sz="1800" b="0" i="0" dirty="0">
                <a:solidFill>
                  <a:srgbClr val="494949"/>
                </a:solidFill>
                <a:effectLst/>
                <a:latin typeface="Helvetica Neue"/>
              </a:rPr>
              <a:t> tab. </a:t>
            </a:r>
            <a:endParaRPr lang="en-US" sz="1800" b="0" i="0" dirty="0">
              <a:solidFill>
                <a:srgbClr val="000000"/>
              </a:solidFill>
              <a:effectLst/>
              <a:latin typeface="Helvetica Neue"/>
            </a:endParaRPr>
          </a:p>
          <a:p>
            <a:pPr algn="l" rtl="0" fontAlgn="base">
              <a:buFont typeface="+mj-lt"/>
              <a:buAutoNum type="arabicPeriod" startAt="7"/>
            </a:pPr>
            <a:r>
              <a:rPr lang="en-US" sz="1800" b="0" i="0" dirty="0">
                <a:solidFill>
                  <a:srgbClr val="494949"/>
                </a:solidFill>
                <a:effectLst/>
                <a:latin typeface="Helvetica Neue"/>
              </a:rPr>
              <a:t>Add the questions to your survey. Select from the following question types: Multiple Choice, True/False, Fill In the Blank, Fill In Multiple Blanks, Multiple Answers, Multiple Dropdowns, Matching, Numerical Answer, Formula Question, Essay Question, File Upload Question, and Text (no question). </a:t>
            </a:r>
            <a:endParaRPr lang="en-US" sz="1800" b="0" i="0" dirty="0">
              <a:solidFill>
                <a:srgbClr val="000000"/>
              </a:solidFill>
              <a:effectLst/>
              <a:latin typeface="Helvetica Neue"/>
            </a:endParaRPr>
          </a:p>
          <a:p>
            <a:pPr algn="l" rtl="0" fontAlgn="base">
              <a:buFont typeface="+mj-lt"/>
              <a:buAutoNum type="arabicPeriod" startAt="8"/>
            </a:pPr>
            <a:r>
              <a:rPr lang="en-US" sz="1800" b="0" i="0" dirty="0">
                <a:solidFill>
                  <a:srgbClr val="494949"/>
                </a:solidFill>
                <a:effectLst/>
                <a:latin typeface="Helvetica Neue"/>
              </a:rPr>
              <a:t>When done, select </a:t>
            </a:r>
            <a:r>
              <a:rPr lang="en-US" sz="1800" b="1" i="0" dirty="0">
                <a:solidFill>
                  <a:srgbClr val="494949"/>
                </a:solidFill>
                <a:effectLst/>
                <a:latin typeface="Helvetica Neue"/>
              </a:rPr>
              <a:t>Save &amp; Publish</a:t>
            </a:r>
            <a:r>
              <a:rPr lang="en-US" sz="1800" b="0" i="0" dirty="0">
                <a:solidFill>
                  <a:srgbClr val="494949"/>
                </a:solidFill>
                <a:effectLst/>
                <a:latin typeface="Helvetica Neue"/>
              </a:rPr>
              <a:t>. </a:t>
            </a:r>
            <a:endParaRPr lang="en-US" sz="1800" b="0" i="0" dirty="0">
              <a:solidFill>
                <a:srgbClr val="000000"/>
              </a:solidFill>
              <a:effectLst/>
              <a:latin typeface="Helvetica Neue"/>
            </a:endParaRPr>
          </a:p>
          <a:p>
            <a:pPr>
              <a:spcAft>
                <a:spcPts val="600"/>
              </a:spcAft>
            </a:pPr>
            <a:endParaRPr lang="en-US" sz="2400" dirty="0"/>
          </a:p>
        </p:txBody>
      </p:sp>
    </p:spTree>
    <p:extLst>
      <p:ext uri="{BB962C8B-B14F-4D97-AF65-F5344CB8AC3E}">
        <p14:creationId xmlns:p14="http://schemas.microsoft.com/office/powerpoint/2010/main" val="3033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Or import Quiz from Canvas Commons </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24</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636309" y="4407513"/>
            <a:ext cx="7696200" cy="1477328"/>
          </a:xfrm>
          <a:prstGeom prst="rect">
            <a:avLst/>
          </a:prstGeom>
          <a:noFill/>
        </p:spPr>
        <p:txBody>
          <a:bodyPr wrap="square" rtlCol="0">
            <a:spAutoFit/>
          </a:bodyPr>
          <a:lstStyle/>
          <a:p>
            <a:pPr>
              <a:spcAft>
                <a:spcPts val="600"/>
              </a:spcAft>
            </a:pPr>
            <a:r>
              <a:rPr lang="en-US" sz="1800" b="0" i="0" dirty="0">
                <a:solidFill>
                  <a:srgbClr val="202124"/>
                </a:solidFill>
                <a:effectLst/>
                <a:latin typeface="Roboto" panose="02000000000000000000" pitchFamily="2" charset="0"/>
              </a:rPr>
              <a:t>Click the title of the resource to open it. Once in the resource, in the Import into Canvas box located on the right side, click the check box next to the course name to select which course the template should be imported in to. Click the Import into Course button to add the template to the course shell. </a:t>
            </a:r>
            <a:endParaRPr lang="en-US" sz="2400" dirty="0"/>
          </a:p>
        </p:txBody>
      </p:sp>
      <p:pic>
        <p:nvPicPr>
          <p:cNvPr id="8" name="Picture 7">
            <a:extLst>
              <a:ext uri="{FF2B5EF4-FFF2-40B4-BE49-F238E27FC236}">
                <a16:creationId xmlns:a16="http://schemas.microsoft.com/office/drawing/2014/main" id="{5EDFB14C-7F17-56EF-CD3C-AD3F3A66576D}"/>
              </a:ext>
            </a:extLst>
          </p:cNvPr>
          <p:cNvPicPr>
            <a:picLocks noChangeAspect="1"/>
          </p:cNvPicPr>
          <p:nvPr/>
        </p:nvPicPr>
        <p:blipFill rotWithShape="1">
          <a:blip r:embed="rId3"/>
          <a:srcRect t="11151"/>
          <a:stretch/>
        </p:blipFill>
        <p:spPr>
          <a:xfrm>
            <a:off x="1253490" y="1711823"/>
            <a:ext cx="5334000" cy="2542381"/>
          </a:xfrm>
          <a:prstGeom prst="rect">
            <a:avLst/>
          </a:prstGeom>
        </p:spPr>
      </p:pic>
      <p:sp>
        <p:nvSpPr>
          <p:cNvPr id="9" name="Arrow: Left 8">
            <a:extLst>
              <a:ext uri="{FF2B5EF4-FFF2-40B4-BE49-F238E27FC236}">
                <a16:creationId xmlns:a16="http://schemas.microsoft.com/office/drawing/2014/main" id="{2690CF32-7169-BD8A-33D9-034F1B8C655C}"/>
              </a:ext>
            </a:extLst>
          </p:cNvPr>
          <p:cNvSpPr/>
          <p:nvPr/>
        </p:nvSpPr>
        <p:spPr>
          <a:xfrm rot="710925">
            <a:off x="6173390" y="2001653"/>
            <a:ext cx="1909804" cy="1075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Import from Commons</a:t>
            </a:r>
          </a:p>
        </p:txBody>
      </p:sp>
    </p:spTree>
    <p:extLst>
      <p:ext uri="{BB962C8B-B14F-4D97-AF65-F5344CB8AC3E}">
        <p14:creationId xmlns:p14="http://schemas.microsoft.com/office/powerpoint/2010/main" val="167626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13" y="342582"/>
            <a:ext cx="8229600" cy="1143000"/>
          </a:xfrm>
        </p:spPr>
        <p:txBody>
          <a:bodyPr>
            <a:normAutofit/>
          </a:bodyPr>
          <a:lstStyle/>
          <a:p>
            <a:pPr>
              <a:defRPr/>
            </a:pPr>
            <a:r>
              <a:rPr lang="en-US" b="1" dirty="0"/>
              <a:t>Search</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25</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pic>
        <p:nvPicPr>
          <p:cNvPr id="8" name="Picture 7">
            <a:extLst>
              <a:ext uri="{FF2B5EF4-FFF2-40B4-BE49-F238E27FC236}">
                <a16:creationId xmlns:a16="http://schemas.microsoft.com/office/drawing/2014/main" id="{DD9D65A0-66A3-A0CD-2D12-C2DE00C19BDE}"/>
              </a:ext>
            </a:extLst>
          </p:cNvPr>
          <p:cNvPicPr>
            <a:picLocks noChangeAspect="1"/>
          </p:cNvPicPr>
          <p:nvPr/>
        </p:nvPicPr>
        <p:blipFill rotWithShape="1">
          <a:blip r:embed="rId3"/>
          <a:srcRect t="7735" r="8333"/>
          <a:stretch/>
        </p:blipFill>
        <p:spPr>
          <a:xfrm>
            <a:off x="339090" y="1600199"/>
            <a:ext cx="8382000" cy="4525963"/>
          </a:xfrm>
          <a:prstGeom prst="rect">
            <a:avLst/>
          </a:prstGeom>
        </p:spPr>
      </p:pic>
    </p:spTree>
    <p:extLst>
      <p:ext uri="{BB962C8B-B14F-4D97-AF65-F5344CB8AC3E}">
        <p14:creationId xmlns:p14="http://schemas.microsoft.com/office/powerpoint/2010/main" val="72450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 . . &amp; Scroll</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26</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pic>
        <p:nvPicPr>
          <p:cNvPr id="8" name="Picture 7">
            <a:extLst>
              <a:ext uri="{FF2B5EF4-FFF2-40B4-BE49-F238E27FC236}">
                <a16:creationId xmlns:a16="http://schemas.microsoft.com/office/drawing/2014/main" id="{28ECD8E8-525D-0F26-0FA1-6F1FEC85B210}"/>
              </a:ext>
            </a:extLst>
          </p:cNvPr>
          <p:cNvPicPr>
            <a:picLocks noChangeAspect="1"/>
          </p:cNvPicPr>
          <p:nvPr/>
        </p:nvPicPr>
        <p:blipFill rotWithShape="1">
          <a:blip r:embed="rId3"/>
          <a:srcRect l="-5973" t="-6899" r="15140" b="10298"/>
          <a:stretch/>
        </p:blipFill>
        <p:spPr>
          <a:xfrm>
            <a:off x="228600" y="1387476"/>
            <a:ext cx="8305800" cy="4738687"/>
          </a:xfrm>
          <a:prstGeom prst="rect">
            <a:avLst/>
          </a:prstGeom>
        </p:spPr>
      </p:pic>
    </p:spTree>
    <p:extLst>
      <p:ext uri="{BB962C8B-B14F-4D97-AF65-F5344CB8AC3E}">
        <p14:creationId xmlns:p14="http://schemas.microsoft.com/office/powerpoint/2010/main" val="262596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Import and Download</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27</a:t>
            </a:fld>
            <a:endParaRPr lang="en-US" dirty="0"/>
          </a:p>
        </p:txBody>
      </p:sp>
      <p:pic>
        <p:nvPicPr>
          <p:cNvPr id="8" name="Picture 7">
            <a:extLst>
              <a:ext uri="{FF2B5EF4-FFF2-40B4-BE49-F238E27FC236}">
                <a16:creationId xmlns:a16="http://schemas.microsoft.com/office/drawing/2014/main" id="{CE850CA7-7CB2-56D2-863B-F0E81F78866C}"/>
              </a:ext>
            </a:extLst>
          </p:cNvPr>
          <p:cNvPicPr>
            <a:picLocks noChangeAspect="1"/>
          </p:cNvPicPr>
          <p:nvPr/>
        </p:nvPicPr>
        <p:blipFill rotWithShape="1">
          <a:blip r:embed="rId3"/>
          <a:srcRect l="-375" t="-9320" r="375" b="12719"/>
          <a:stretch/>
        </p:blipFill>
        <p:spPr>
          <a:xfrm>
            <a:off x="0" y="1143000"/>
            <a:ext cx="9144000" cy="4738687"/>
          </a:xfrm>
          <a:prstGeom prst="rect">
            <a:avLst/>
          </a:prstGeom>
        </p:spPr>
      </p:pic>
    </p:spTree>
    <p:extLst>
      <p:ext uri="{BB962C8B-B14F-4D97-AF65-F5344CB8AC3E}">
        <p14:creationId xmlns:p14="http://schemas.microsoft.com/office/powerpoint/2010/main" val="273993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3</a:t>
            </a:fld>
            <a:endParaRPr lang="en-US" dirty="0"/>
          </a:p>
        </p:txBody>
      </p:sp>
      <p:sp>
        <p:nvSpPr>
          <p:cNvPr id="4" name="Title 1"/>
          <p:cNvSpPr txBox="1">
            <a:spLocks/>
          </p:cNvSpPr>
          <p:nvPr/>
        </p:nvSpPr>
        <p:spPr>
          <a:xfrm>
            <a:off x="762000" y="24384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a:p>
            <a:pPr marL="1087437" lvl="0" indent="-457200">
              <a:spcBef>
                <a:spcPct val="0"/>
              </a:spcBef>
              <a:spcAft>
                <a:spcPts val="600"/>
              </a:spcAft>
              <a:buFont typeface="Wingdings" panose="05000000000000000000" pitchFamily="2" charset="2"/>
              <a:buChar char="v"/>
              <a:defRPr/>
            </a:pPr>
            <a:r>
              <a:rPr lang="en-US" sz="2800" b="1" dirty="0"/>
              <a:t>Entering an assessment ASAP</a:t>
            </a:r>
          </a:p>
          <a:p>
            <a:pPr marL="1087437" lvl="0" indent="-457200">
              <a:spcBef>
                <a:spcPct val="0"/>
              </a:spcBef>
              <a:spcAft>
                <a:spcPts val="600"/>
              </a:spcAft>
              <a:buFont typeface="Wingdings" panose="05000000000000000000" pitchFamily="2" charset="2"/>
              <a:buChar char="v"/>
              <a:defRPr/>
            </a:pPr>
            <a:endParaRPr lang="en-US" sz="2800" b="1" dirty="0"/>
          </a:p>
          <a:p>
            <a:pPr marL="1087437" lvl="0" indent="-457200">
              <a:spcBef>
                <a:spcPct val="0"/>
              </a:spcBef>
              <a:spcAft>
                <a:spcPts val="600"/>
              </a:spcAft>
              <a:buFont typeface="Wingdings" panose="05000000000000000000" pitchFamily="2" charset="2"/>
              <a:buChar char="v"/>
              <a:defRPr/>
            </a:pPr>
            <a:r>
              <a:rPr lang="en-US" sz="2800" b="1" dirty="0"/>
              <a:t>Review and renaming of outcome types</a:t>
            </a:r>
            <a:br>
              <a:rPr lang="en-US" sz="2800" b="1" dirty="0"/>
            </a:br>
            <a:endParaRPr lang="en-US" sz="2800" b="1" dirty="0"/>
          </a:p>
          <a:p>
            <a:pPr marL="1087437" indent="-457200">
              <a:spcBef>
                <a:spcPct val="0"/>
              </a:spcBef>
              <a:spcAft>
                <a:spcPts val="600"/>
              </a:spcAft>
              <a:buFont typeface="Wingdings" panose="05000000000000000000" pitchFamily="2" charset="2"/>
              <a:buChar char="v"/>
              <a:defRPr/>
            </a:pPr>
            <a:r>
              <a:rPr lang="en-US" sz="2800" b="1" dirty="0"/>
              <a:t>First task on </a:t>
            </a:r>
            <a:r>
              <a:rPr lang="en-US" sz="2800" b="1" dirty="0" err="1"/>
              <a:t>eLumen</a:t>
            </a:r>
            <a:r>
              <a:rPr lang="en-US" sz="2800" b="1" dirty="0"/>
              <a:t> </a:t>
            </a:r>
          </a:p>
          <a:p>
            <a:pPr marL="1028700" marR="0" lvl="0" indent="-1028700" algn="ctr" defTabSz="914400" rtl="0" eaLnBrk="1" fontAlgn="auto" latinLnBrk="0" hangingPunct="1">
              <a:lnSpc>
                <a:spcPct val="100000"/>
              </a:lnSpc>
              <a:spcBef>
                <a:spcPct val="0"/>
              </a:spcBef>
              <a:spcAft>
                <a:spcPts val="0"/>
              </a:spcAft>
              <a:buClrTx/>
              <a:buSzTx/>
              <a:buFontTx/>
              <a:buAutoNum type="romanUcPeriod"/>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5" name="Title 1"/>
          <p:cNvSpPr>
            <a:spLocks noGrp="1"/>
          </p:cNvSpPr>
          <p:nvPr>
            <p:ph type="title"/>
          </p:nvPr>
        </p:nvSpPr>
        <p:spPr>
          <a:xfrm>
            <a:off x="685800" y="838200"/>
            <a:ext cx="7543800" cy="914400"/>
          </a:xfrm>
        </p:spPr>
        <p:txBody>
          <a:bodyPr>
            <a:normAutofit/>
          </a:bodyPr>
          <a:lstStyle/>
          <a:p>
            <a:pPr lvl="0">
              <a:defRPr/>
            </a:pPr>
            <a:r>
              <a:rPr lang="en-US" b="1" dirty="0"/>
              <a:t>Contents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1" end="1"/>
                                            </p:txEl>
                                          </p:spTgt>
                                        </p:tgtEl>
                                      </p:cBhvr>
                                    </p:animEffect>
                                    <p:animScale>
                                      <p:cBhvr>
                                        <p:cTn id="7" dur="250" autoRev="1" fill="hold"/>
                                        <p:tgtEl>
                                          <p:spTgt spid="4">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7BC59-0008-418E-8837-C0E8EDCE8DDD}"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Title 4">
            <a:extLst>
              <a:ext uri="{FF2B5EF4-FFF2-40B4-BE49-F238E27FC236}">
                <a16:creationId xmlns:a16="http://schemas.microsoft.com/office/drawing/2014/main" id="{071E867A-7FDE-2BDE-DACE-5DD32F246FCA}"/>
              </a:ext>
            </a:extLst>
          </p:cNvPr>
          <p:cNvSpPr>
            <a:spLocks noGrp="1"/>
          </p:cNvSpPr>
          <p:nvPr>
            <p:ph type="title"/>
          </p:nvPr>
        </p:nvSpPr>
        <p:spPr/>
        <p:txBody>
          <a:bodyPr>
            <a:normAutofit fontScale="90000"/>
          </a:bodyPr>
          <a:lstStyle/>
          <a:p>
            <a:r>
              <a:rPr lang="en-US" dirty="0"/>
              <a:t>I. How do document an assessment</a:t>
            </a:r>
          </a:p>
        </p:txBody>
      </p:sp>
      <p:pic>
        <p:nvPicPr>
          <p:cNvPr id="8" name="Picture 7">
            <a:extLst>
              <a:ext uri="{FF2B5EF4-FFF2-40B4-BE49-F238E27FC236}">
                <a16:creationId xmlns:a16="http://schemas.microsoft.com/office/drawing/2014/main" id="{0ED2F52C-4258-61ED-EA5B-71851B134C0B}"/>
              </a:ext>
            </a:extLst>
          </p:cNvPr>
          <p:cNvPicPr>
            <a:picLocks noChangeAspect="1"/>
          </p:cNvPicPr>
          <p:nvPr/>
        </p:nvPicPr>
        <p:blipFill>
          <a:blip r:embed="rId3"/>
          <a:stretch>
            <a:fillRect/>
          </a:stretch>
        </p:blipFill>
        <p:spPr>
          <a:xfrm>
            <a:off x="0" y="1692913"/>
            <a:ext cx="9144000" cy="4905375"/>
          </a:xfrm>
          <a:prstGeom prst="rect">
            <a:avLst/>
          </a:prstGeom>
        </p:spPr>
      </p:pic>
      <p:sp>
        <p:nvSpPr>
          <p:cNvPr id="9" name="Oval 8">
            <a:extLst>
              <a:ext uri="{FF2B5EF4-FFF2-40B4-BE49-F238E27FC236}">
                <a16:creationId xmlns:a16="http://schemas.microsoft.com/office/drawing/2014/main" id="{CB785C1A-D839-7631-5B2B-284A298FF7D8}"/>
              </a:ext>
            </a:extLst>
          </p:cNvPr>
          <p:cNvSpPr/>
          <p:nvPr/>
        </p:nvSpPr>
        <p:spPr>
          <a:xfrm>
            <a:off x="2667000" y="5033240"/>
            <a:ext cx="1849582" cy="13231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37755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2F937-EC7D-44CD-9A62-97CBC6D2CDC5}"/>
              </a:ext>
            </a:extLst>
          </p:cNvPr>
          <p:cNvPicPr>
            <a:picLocks noChangeAspect="1"/>
          </p:cNvPicPr>
          <p:nvPr/>
        </p:nvPicPr>
        <p:blipFill rotWithShape="1">
          <a:blip r:embed="rId2"/>
          <a:srcRect t="12475" r="1363" b="3664"/>
          <a:stretch/>
        </p:blipFill>
        <p:spPr>
          <a:xfrm>
            <a:off x="0" y="1584614"/>
            <a:ext cx="9019309" cy="4121728"/>
          </a:xfrm>
          <a:prstGeom prst="rect">
            <a:avLst/>
          </a:prstGeom>
        </p:spPr>
      </p:pic>
    </p:spTree>
    <p:extLst>
      <p:ext uri="{BB962C8B-B14F-4D97-AF65-F5344CB8AC3E}">
        <p14:creationId xmlns:p14="http://schemas.microsoft.com/office/powerpoint/2010/main" val="199296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7241F-C26A-4AC7-B561-0D613DD9051C}"/>
              </a:ext>
            </a:extLst>
          </p:cNvPr>
          <p:cNvPicPr>
            <a:picLocks noChangeAspect="1"/>
          </p:cNvPicPr>
          <p:nvPr/>
        </p:nvPicPr>
        <p:blipFill rotWithShape="1">
          <a:blip r:embed="rId2"/>
          <a:srcRect t="12333" r="1061" b="6765"/>
          <a:stretch/>
        </p:blipFill>
        <p:spPr>
          <a:xfrm>
            <a:off x="48490" y="1577687"/>
            <a:ext cx="9047018" cy="3976255"/>
          </a:xfrm>
          <a:prstGeom prst="rect">
            <a:avLst/>
          </a:prstGeom>
        </p:spPr>
      </p:pic>
    </p:spTree>
    <p:extLst>
      <p:ext uri="{BB962C8B-B14F-4D97-AF65-F5344CB8AC3E}">
        <p14:creationId xmlns:p14="http://schemas.microsoft.com/office/powerpoint/2010/main" val="239412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38F3D-124F-4077-8CB8-054AC554BD9D}"/>
              </a:ext>
            </a:extLst>
          </p:cNvPr>
          <p:cNvPicPr>
            <a:picLocks noChangeAspect="1"/>
          </p:cNvPicPr>
          <p:nvPr/>
        </p:nvPicPr>
        <p:blipFill rotWithShape="1">
          <a:blip r:embed="rId2"/>
          <a:srcRect t="11699" r="1818" b="10360"/>
          <a:stretch/>
        </p:blipFill>
        <p:spPr>
          <a:xfrm>
            <a:off x="41563" y="1937902"/>
            <a:ext cx="8977745" cy="3830778"/>
          </a:xfrm>
          <a:prstGeom prst="rect">
            <a:avLst/>
          </a:prstGeom>
        </p:spPr>
      </p:pic>
    </p:spTree>
    <p:extLst>
      <p:ext uri="{BB962C8B-B14F-4D97-AF65-F5344CB8AC3E}">
        <p14:creationId xmlns:p14="http://schemas.microsoft.com/office/powerpoint/2010/main" val="333289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fontScale="90000"/>
          </a:bodyPr>
          <a:lstStyle/>
          <a:p>
            <a:r>
              <a:rPr lang="en-US" sz="9600" b="1" dirty="0">
                <a:solidFill>
                  <a:schemeClr val="bg1">
                    <a:lumMod val="75000"/>
                  </a:schemeClr>
                </a:solidFill>
              </a:rPr>
              <a:t>II. Review and renaming of outcome types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7BC59-0008-418E-8837-C0E8EDCE8DDD}"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94098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LEARNING OUTCOMES - TYPES</a:t>
            </a:r>
          </a:p>
        </p:txBody>
      </p:sp>
      <p:sp>
        <p:nvSpPr>
          <p:cNvPr id="3" name="Content Placeholder 2"/>
          <p:cNvSpPr>
            <a:spLocks noGrp="1"/>
          </p:cNvSpPr>
          <p:nvPr>
            <p:ph idx="1"/>
          </p:nvPr>
        </p:nvSpPr>
        <p:spPr>
          <a:xfrm>
            <a:off x="457200" y="1646237"/>
            <a:ext cx="8229600" cy="4525963"/>
          </a:xfrm>
        </p:spPr>
        <p:txBody>
          <a:bodyPr>
            <a:normAutofit lnSpcReduction="10000"/>
          </a:bodyPr>
          <a:lstStyle/>
          <a:p>
            <a:pPr marL="285750" indent="-857250">
              <a:spcBef>
                <a:spcPts val="0"/>
              </a:spcBef>
              <a:buFont typeface="+mj-lt"/>
              <a:buAutoNum type="romanUcPeriod"/>
            </a:pPr>
            <a:r>
              <a:rPr lang="en-US" altLang="en-US" sz="3600" b="1" dirty="0">
                <a:ea typeface="+mj-ea"/>
                <a:cs typeface="+mj-cs"/>
              </a:rPr>
              <a:t>Student Learning Outcomes</a:t>
            </a:r>
          </a:p>
          <a:p>
            <a:pPr marL="1487488" indent="0">
              <a:spcBef>
                <a:spcPts val="0"/>
              </a:spcBef>
            </a:pPr>
            <a:r>
              <a:rPr lang="en-US" altLang="en-US" sz="3600" b="1" dirty="0">
                <a:ea typeface="+mj-ea"/>
                <a:cs typeface="+mj-cs"/>
              </a:rPr>
              <a:t>Course Level (CSLO)</a:t>
            </a:r>
          </a:p>
          <a:p>
            <a:pPr marL="1487488" indent="0">
              <a:spcBef>
                <a:spcPts val="0"/>
              </a:spcBef>
            </a:pPr>
            <a:r>
              <a:rPr lang="en-US" altLang="en-US" sz="3600" b="1" dirty="0">
                <a:ea typeface="+mj-ea"/>
                <a:cs typeface="+mj-cs"/>
              </a:rPr>
              <a:t>Program Level (PSLO)</a:t>
            </a:r>
          </a:p>
          <a:p>
            <a:pPr marL="1487488" indent="0">
              <a:spcBef>
                <a:spcPts val="0"/>
              </a:spcBef>
              <a:spcAft>
                <a:spcPts val="600"/>
              </a:spcAft>
            </a:pPr>
            <a:r>
              <a:rPr lang="en-US" altLang="en-US" sz="3600" b="1" dirty="0">
                <a:ea typeface="+mj-ea"/>
                <a:cs typeface="+mj-cs"/>
              </a:rPr>
              <a:t>Institutional Level (ISLO)</a:t>
            </a:r>
          </a:p>
          <a:p>
            <a:pPr marL="860425" indent="-860425">
              <a:spcBef>
                <a:spcPts val="0"/>
              </a:spcBef>
              <a:spcAft>
                <a:spcPts val="600"/>
              </a:spcAft>
              <a:buFont typeface="+mj-lt"/>
              <a:buAutoNum type="romanUcPeriod" startAt="2"/>
            </a:pPr>
            <a:r>
              <a:rPr lang="en-US" altLang="en-US" sz="3600" b="1" dirty="0"/>
              <a:t>Student Services Learning Outcomes</a:t>
            </a:r>
          </a:p>
          <a:p>
            <a:pPr marL="860425" indent="-860425">
              <a:spcBef>
                <a:spcPts val="0"/>
              </a:spcBef>
              <a:spcAft>
                <a:spcPts val="600"/>
              </a:spcAft>
              <a:buFont typeface="+mj-lt"/>
              <a:buAutoNum type="romanUcPeriod" startAt="2"/>
            </a:pPr>
            <a:r>
              <a:rPr lang="en-US" altLang="en-US" sz="3600" b="1" dirty="0"/>
              <a:t>Administrative Unit Outcomes</a:t>
            </a:r>
          </a:p>
          <a:p>
            <a:pPr marL="860425" indent="-860425">
              <a:spcBef>
                <a:spcPts val="0"/>
              </a:spcBef>
              <a:buFont typeface="+mj-lt"/>
              <a:buAutoNum type="romanUcPeriod" startAt="2"/>
            </a:pPr>
            <a:endParaRPr lang="en-US" altLang="en-US" sz="3600" b="1" dirty="0">
              <a:ea typeface="+mj-ea"/>
              <a:cs typeface="+mj-cs"/>
            </a:endParaRPr>
          </a:p>
          <a:p>
            <a:pPr marL="0" indent="0">
              <a:buNone/>
            </a:pPr>
            <a:r>
              <a:rPr lang="en-US" dirty="0"/>
              <a:t> </a:t>
            </a:r>
          </a:p>
        </p:txBody>
      </p:sp>
      <p:sp>
        <p:nvSpPr>
          <p:cNvPr id="4" name="Slide Number Placeholder 3"/>
          <p:cNvSpPr>
            <a:spLocks noGrp="1"/>
          </p:cNvSpPr>
          <p:nvPr>
            <p:ph type="sldNum" sz="quarter" idx="12"/>
          </p:nvPr>
        </p:nvSpPr>
        <p:spPr/>
        <p:txBody>
          <a:bodyPr/>
          <a:lstStyle/>
          <a:p>
            <a:fld id="{7E57BC59-0008-418E-8837-C0E8EDCE8DDD}" type="slidenum">
              <a:rPr lang="en-US" smtClean="0"/>
              <a:pPr/>
              <a:t>9</a:t>
            </a:fld>
            <a:endParaRPr lang="en-US" dirty="0"/>
          </a:p>
        </p:txBody>
      </p:sp>
    </p:spTree>
    <p:extLst>
      <p:ext uri="{BB962C8B-B14F-4D97-AF65-F5344CB8AC3E}">
        <p14:creationId xmlns:p14="http://schemas.microsoft.com/office/powerpoint/2010/main" val="113944125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Custom 1">
      <a:dk1>
        <a:srgbClr val="000000"/>
      </a:dk1>
      <a:lt1>
        <a:srgbClr val="FFC000"/>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11749</TotalTime>
  <Words>965</Words>
  <Application>Microsoft Office PowerPoint</Application>
  <PresentationFormat>On-screen Show (4:3)</PresentationFormat>
  <Paragraphs>163</Paragraphs>
  <Slides>27</Slides>
  <Notes>24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Arial</vt:lpstr>
      <vt:lpstr>Calibri</vt:lpstr>
      <vt:lpstr>Calibri Light</vt:lpstr>
      <vt:lpstr>Gill Sans MT</vt:lpstr>
      <vt:lpstr>Helvetica Neue</vt:lpstr>
      <vt:lpstr>Open Sans</vt:lpstr>
      <vt:lpstr>Roboto</vt:lpstr>
      <vt:lpstr>Times New Roman</vt:lpstr>
      <vt:lpstr>Verdana</vt:lpstr>
      <vt:lpstr>Wingdings</vt:lpstr>
      <vt:lpstr>Wingdings 2</vt:lpstr>
      <vt:lpstr>Custom Design</vt:lpstr>
      <vt:lpstr>Solstice</vt:lpstr>
      <vt:lpstr>Office Theme</vt:lpstr>
      <vt:lpstr>1_Office Theme</vt:lpstr>
      <vt:lpstr>   Student Learning Outcome Process Rebuild </vt:lpstr>
      <vt:lpstr>Outcomes</vt:lpstr>
      <vt:lpstr>Contents</vt:lpstr>
      <vt:lpstr>I. How do document an assessment</vt:lpstr>
      <vt:lpstr>PowerPoint Presentation</vt:lpstr>
      <vt:lpstr>PowerPoint Presentation</vt:lpstr>
      <vt:lpstr>PowerPoint Presentation</vt:lpstr>
      <vt:lpstr>II. Review and renaming of outcome types</vt:lpstr>
      <vt:lpstr>LEARNING OUTCOMES - TYPES</vt:lpstr>
      <vt:lpstr>I.     Student Learning Outcomes Course Level</vt:lpstr>
      <vt:lpstr>I.    Student Learning Outcomes Program Level</vt:lpstr>
      <vt:lpstr>I.    Student Learning Outcomes Institutional Level (Institutional Core Competencies)</vt:lpstr>
      <vt:lpstr>III. First task on eLumen</vt:lpstr>
      <vt:lpstr>PowerPoint Presentation</vt:lpstr>
      <vt:lpstr>PowerPoint Presentation</vt:lpstr>
      <vt:lpstr>PowerPoint Presentation</vt:lpstr>
      <vt:lpstr>Your Assignment</vt:lpstr>
      <vt:lpstr>Your Assignment</vt:lpstr>
      <vt:lpstr>Your Assignment</vt:lpstr>
      <vt:lpstr>Your Assignment</vt:lpstr>
      <vt:lpstr>IV. Meaningful Assessments</vt:lpstr>
      <vt:lpstr>Possible CSLO – Meaningful Assessment Survey</vt:lpstr>
      <vt:lpstr>Using Canvas Quizzes to Create an Anonymous Survey</vt:lpstr>
      <vt:lpstr>Or import Quiz from Canvas Commons </vt:lpstr>
      <vt:lpstr>Search</vt:lpstr>
      <vt:lpstr>. . . &amp; Scroll</vt:lpstr>
      <vt:lpstr>Import and Download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Meeting You Where You Are</dc:title>
  <dc:creator>Mary Pape</dc:creator>
  <cp:lastModifiedBy>Mary Pape</cp:lastModifiedBy>
  <cp:revision>138</cp:revision>
  <dcterms:created xsi:type="dcterms:W3CDTF">2011-02-12T23:18:37Z</dcterms:created>
  <dcterms:modified xsi:type="dcterms:W3CDTF">2023-05-05T17:32:48Z</dcterms:modified>
</cp:coreProperties>
</file>