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 Pesan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6T14:06:52.394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2/26/17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2/26/17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hiCFdWeQfA" TargetMode="Externa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Style</a:t>
            </a:r>
            <a:endParaRPr lang="en-US" sz="7200" dirty="0"/>
          </a:p>
        </p:txBody>
      </p:sp>
      <p:pic>
        <p:nvPicPr>
          <p:cNvPr id="4" name="Picture 3" descr="sty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133600"/>
            <a:ext cx="7899400" cy="35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PRACTICE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your tone 4-5 sentences and add variety.</a:t>
            </a:r>
          </a:p>
          <a:p>
            <a:r>
              <a:rPr lang="en-US" dirty="0" smtClean="0"/>
              <a:t>Add </a:t>
            </a:r>
          </a:p>
          <a:p>
            <a:r>
              <a:rPr lang="en-US" dirty="0" smtClean="0"/>
              <a:t>1.  One short sentence,</a:t>
            </a:r>
          </a:p>
          <a:p>
            <a:r>
              <a:rPr lang="en-US" dirty="0" smtClean="0"/>
              <a:t>2. One long sentence</a:t>
            </a:r>
          </a:p>
          <a:p>
            <a:r>
              <a:rPr lang="en-US" dirty="0" smtClean="0"/>
              <a:t>3. One medium sentence</a:t>
            </a:r>
          </a:p>
          <a:p>
            <a:r>
              <a:rPr lang="en-US" dirty="0" smtClean="0"/>
              <a:t>4. One question</a:t>
            </a:r>
          </a:p>
          <a:p>
            <a:r>
              <a:rPr lang="en-US" dirty="0" smtClean="0"/>
              <a:t>5. </a:t>
            </a:r>
            <a:r>
              <a:rPr lang="en-US" smtClean="0"/>
              <a:t>One 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1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Style?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Style is like the way you walk, the way you talk, or the way you dress yourself.</a:t>
            </a:r>
          </a:p>
          <a:p>
            <a:r>
              <a:rPr lang="en-US" dirty="0" smtClean="0"/>
              <a:t>As a writer develops, so does their style.</a:t>
            </a:r>
          </a:p>
          <a:p>
            <a:r>
              <a:rPr lang="en-US" dirty="0" smtClean="0"/>
              <a:t>The sound of the language, the tone, and word choice all help convey a writer’s style.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tyle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032962"/>
            <a:ext cx="8597483" cy="28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0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 (Word Choice)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Denotation is the dictionary definition of the word. It is an objective, neutral meaning.</a:t>
            </a:r>
          </a:p>
          <a:p>
            <a:pPr marL="0" indent="0">
              <a:buNone/>
            </a:pPr>
            <a:r>
              <a:rPr lang="en-US" dirty="0"/>
              <a:t>	example: House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Connotation is a subjective definition of the word. It has feelings, emotions and judgments </a:t>
            </a:r>
            <a:r>
              <a:rPr lang="en-US" dirty="0" smtClean="0"/>
              <a:t>attached</a:t>
            </a:r>
          </a:p>
          <a:p>
            <a:pPr marL="594360" lvl="2" indent="0">
              <a:buNone/>
            </a:pPr>
            <a:r>
              <a:rPr lang="en-US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example:</a:t>
            </a:r>
            <a:r>
              <a:rPr lang="en-US" sz="2800" dirty="0" smtClean="0"/>
              <a:t> Home  </a:t>
            </a:r>
            <a:endParaRPr lang="en-US" sz="2800" dirty="0"/>
          </a:p>
        </p:txBody>
      </p:sp>
      <p:pic>
        <p:nvPicPr>
          <p:cNvPr id="4" name="Picture 3" descr="hou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27" y="2317644"/>
            <a:ext cx="3155474" cy="1309403"/>
          </a:xfrm>
          <a:prstGeom prst="rect">
            <a:avLst/>
          </a:prstGeom>
        </p:spPr>
      </p:pic>
      <p:pic>
        <p:nvPicPr>
          <p:cNvPr id="5" name="Picture 4" descr="hom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35" y="4784453"/>
            <a:ext cx="4216027" cy="18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Let’s Play!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Turn to page 58 in your reader and practice expanding your diction with positive and negative connotation.</a:t>
            </a:r>
          </a:p>
          <a:p>
            <a:r>
              <a:rPr lang="en-US" u="sng" dirty="0"/>
              <a:t>Neutral </a:t>
            </a:r>
            <a:r>
              <a:rPr lang="en-US" dirty="0"/>
              <a:t>                </a:t>
            </a:r>
            <a:r>
              <a:rPr lang="en-US" u="sng" dirty="0"/>
              <a:t>Positive</a:t>
            </a:r>
            <a:r>
              <a:rPr lang="en-US" dirty="0"/>
              <a:t>                 </a:t>
            </a:r>
            <a:r>
              <a:rPr lang="en-US" u="sng" dirty="0"/>
              <a:t>Negative</a:t>
            </a:r>
          </a:p>
          <a:p>
            <a:r>
              <a:rPr lang="en-US" dirty="0"/>
              <a:t>Thin</a:t>
            </a:r>
          </a:p>
          <a:p>
            <a:r>
              <a:rPr lang="en-US" dirty="0"/>
              <a:t>Big</a:t>
            </a:r>
          </a:p>
          <a:p>
            <a:r>
              <a:rPr lang="en-US" dirty="0"/>
              <a:t>Smell</a:t>
            </a:r>
          </a:p>
          <a:p>
            <a:r>
              <a:rPr lang="en-US" dirty="0"/>
              <a:t>Old</a:t>
            </a:r>
          </a:p>
          <a:p>
            <a:r>
              <a:rPr lang="en-US" dirty="0"/>
              <a:t>Toilet</a:t>
            </a:r>
          </a:p>
          <a:p>
            <a:r>
              <a:rPr lang="en-US" dirty="0"/>
              <a:t>Died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8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14137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Tone 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tone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05" r="-106405"/>
          <a:stretch>
            <a:fillRect/>
          </a:stretch>
        </p:blipFill>
        <p:spPr>
          <a:xfrm>
            <a:off x="-2018632" y="1844842"/>
            <a:ext cx="13649158" cy="4446421"/>
          </a:xfrm>
        </p:spPr>
      </p:pic>
      <p:pic>
        <p:nvPicPr>
          <p:cNvPr id="5" name="Picture 4" descr="t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54" y="228600"/>
            <a:ext cx="3476718" cy="108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0" cy="897487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660066"/>
                </a:solidFill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-US" sz="2000" dirty="0"/>
              <a:t>Compare the 2 articles on pages 61 and 62 of your Reader</a:t>
            </a:r>
          </a:p>
          <a:p>
            <a:pPr lvl="0">
              <a:spcBef>
                <a:spcPts val="0"/>
              </a:spcBef>
              <a:buNone/>
            </a:pPr>
            <a:endParaRPr lang="en-US" sz="2000" dirty="0"/>
          </a:p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Determine Tone </a:t>
            </a:r>
            <a:r>
              <a:rPr lang="en-US" sz="2000" dirty="0"/>
              <a:t>for each. </a:t>
            </a:r>
          </a:p>
          <a:p>
            <a:pPr lvl="0">
              <a:spcBef>
                <a:spcPts val="0"/>
              </a:spcBef>
              <a:buNone/>
            </a:pPr>
            <a:endParaRPr lang="en-US" sz="2000" dirty="0"/>
          </a:p>
          <a:p>
            <a:pPr lvl="0">
              <a:spcBef>
                <a:spcPts val="0"/>
              </a:spcBef>
              <a:buNone/>
            </a:pPr>
            <a:r>
              <a:rPr lang="en-US" sz="2000" dirty="0"/>
              <a:t>Give details from the text that led you to those conclusions</a:t>
            </a:r>
            <a:r>
              <a:rPr lang="en-US" sz="200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hugging-tre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75" y="3247321"/>
            <a:ext cx="7633365" cy="33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40444"/>
            <a:ext cx="8534400" cy="647107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8000"/>
                </a:solidFill>
              </a:rPr>
              <a:t>More Practice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group will receive one tone on an index card. </a:t>
            </a:r>
          </a:p>
          <a:p>
            <a:r>
              <a:rPr lang="en-US" dirty="0" smtClean="0"/>
              <a:t>Write 4-5 sentences about a topic using your tone.</a:t>
            </a:r>
          </a:p>
          <a:p>
            <a:r>
              <a:rPr lang="en-US" dirty="0" smtClean="0"/>
              <a:t>Don’t tell us the tone, but only use language to convey your tone and the class will try to guess your tone.</a:t>
            </a:r>
          </a:p>
          <a:p>
            <a:r>
              <a:rPr lang="en-US" dirty="0" smtClean="0"/>
              <a:t>Topic: SPRING</a:t>
            </a:r>
          </a:p>
          <a:p>
            <a:endParaRPr lang="en-US" dirty="0" smtClean="0"/>
          </a:p>
        </p:txBody>
      </p:sp>
      <p:pic>
        <p:nvPicPr>
          <p:cNvPr id="4" name="Picture 3" descr="spr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936"/>
            <a:ext cx="9144000" cy="288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Sentence Variety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Your tone can be too monotonous if you have the same sentence length and type.</a:t>
            </a:r>
          </a:p>
          <a:p>
            <a:r>
              <a:rPr lang="en-US" dirty="0" smtClean="0"/>
              <a:t>Try to vary your sentences for musical interest.</a:t>
            </a:r>
          </a:p>
          <a:p>
            <a:endParaRPr lang="en-US" dirty="0" smtClean="0"/>
          </a:p>
          <a:p>
            <a:r>
              <a:rPr lang="en-US" dirty="0" smtClean="0">
                <a:hlinkClick r:id="rId2" tooltip="Ferris Bueller's Day Off"/>
              </a:rPr>
              <a:t>https://www.youtube.com/watch?v=uhiCFdWeQfA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enstei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45" y="4307937"/>
            <a:ext cx="6926331" cy="25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ntencevariety.jpe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48" b="-3018"/>
          <a:stretch/>
        </p:blipFill>
        <p:spPr>
          <a:xfrm>
            <a:off x="0" y="0"/>
            <a:ext cx="9034463" cy="7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97</TotalTime>
  <Words>264</Words>
  <Application>Microsoft Macintosh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Style</vt:lpstr>
      <vt:lpstr>What is Style?</vt:lpstr>
      <vt:lpstr>Diction (Word Choice)</vt:lpstr>
      <vt:lpstr>Let’s Play!</vt:lpstr>
      <vt:lpstr>Tone </vt:lpstr>
      <vt:lpstr>Practice</vt:lpstr>
      <vt:lpstr>More Practice</vt:lpstr>
      <vt:lpstr>Sentence Variety</vt:lpstr>
      <vt:lpstr>PowerPoint Presentation</vt:lpstr>
      <vt:lpstr>PRACTICE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</dc:title>
  <dc:creator>Julie  Pesano</dc:creator>
  <cp:lastModifiedBy>Julie  Pesano</cp:lastModifiedBy>
  <cp:revision>13</cp:revision>
  <dcterms:created xsi:type="dcterms:W3CDTF">2017-02-26T21:02:05Z</dcterms:created>
  <dcterms:modified xsi:type="dcterms:W3CDTF">2017-02-26T22:39:57Z</dcterms:modified>
</cp:coreProperties>
</file>