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56" r:id="rId2"/>
    <p:sldId id="258" r:id="rId3"/>
    <p:sldId id="257" r:id="rId4"/>
    <p:sldId id="269" r:id="rId5"/>
    <p:sldId id="260" r:id="rId6"/>
    <p:sldId id="259" r:id="rId7"/>
    <p:sldId id="261" r:id="rId8"/>
    <p:sldId id="270" r:id="rId9"/>
    <p:sldId id="263" r:id="rId10"/>
    <p:sldId id="265" r:id="rId11"/>
    <p:sldId id="272" r:id="rId12"/>
    <p:sldId id="264" r:id="rId13"/>
    <p:sldId id="262" r:id="rId14"/>
    <p:sldId id="276" r:id="rId15"/>
    <p:sldId id="26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28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4" autoAdjust="0"/>
    <p:restoredTop sz="94434" autoAdjust="0"/>
  </p:normalViewPr>
  <p:slideViewPr>
    <p:cSldViewPr snapToGrid="0">
      <p:cViewPr varScale="1">
        <p:scale>
          <a:sx n="155" d="100"/>
          <a:sy n="155" d="100"/>
        </p:scale>
        <p:origin x="-52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74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1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6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2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5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8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5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2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53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42.jpg"/><Relationship Id="rId9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61.png"/><Relationship Id="rId8" Type="http://schemas.openxmlformats.org/officeDocument/2006/relationships/image" Target="../media/image62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6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jpg"/><Relationship Id="rId8" Type="http://schemas.openxmlformats.org/officeDocument/2006/relationships/image" Target="../media/image76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7" Type="http://schemas.openxmlformats.org/officeDocument/2006/relationships/image" Target="../media/image82.jpg"/><Relationship Id="rId8" Type="http://schemas.openxmlformats.org/officeDocument/2006/relationships/image" Target="../media/image83.jpg"/><Relationship Id="rId9" Type="http://schemas.openxmlformats.org/officeDocument/2006/relationships/image" Target="../media/image84.jpg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en-US" sz="4800" dirty="0" smtClean="0"/>
              <a:t>De Anza Event Center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Campus discussion-Evaluation of needs, February 28, 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8" y="5475813"/>
            <a:ext cx="1083632" cy="5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881"/>
            <a:ext cx="3200400" cy="2286000"/>
          </a:xfrm>
        </p:spPr>
        <p:txBody>
          <a:bodyPr/>
          <a:lstStyle/>
          <a:p>
            <a:r>
              <a:rPr lang="en-US" dirty="0" smtClean="0"/>
              <a:t>Exterior Public Spaces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Gathering</a:t>
            </a:r>
          </a:p>
          <a:p>
            <a:r>
              <a:rPr lang="en-US" dirty="0" smtClean="0"/>
              <a:t>Events </a:t>
            </a:r>
          </a:p>
          <a:p>
            <a:r>
              <a:rPr lang="en-US" dirty="0" smtClean="0"/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Rooftop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Floor</a:t>
            </a:r>
          </a:p>
          <a:p>
            <a:r>
              <a:rPr lang="en-US" dirty="0" smtClean="0"/>
              <a:t>Security</a:t>
            </a:r>
          </a:p>
          <a:p>
            <a:r>
              <a:rPr lang="en-US" dirty="0"/>
              <a:t>User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Public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3" y="3066971"/>
            <a:ext cx="1303456" cy="1303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94" y="335869"/>
            <a:ext cx="3133930" cy="2089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61" y="706048"/>
            <a:ext cx="2021996" cy="1348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87" y="335869"/>
            <a:ext cx="1443021" cy="2164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43" y="4785672"/>
            <a:ext cx="3036096" cy="1700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94" y="2767354"/>
            <a:ext cx="2465190" cy="1640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89" y="2767354"/>
            <a:ext cx="2408990" cy="1603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88" y="4785672"/>
            <a:ext cx="3036096" cy="17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Food Preparation</a:t>
            </a:r>
          </a:p>
          <a:p>
            <a:r>
              <a:rPr lang="en-US" dirty="0" smtClean="0"/>
              <a:t>Food/Beverage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On Demand (Open Kitchen)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User Groups</a:t>
            </a:r>
            <a:endParaRPr lang="en-US" sz="12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7" y="400395"/>
            <a:ext cx="4327031" cy="1719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96" y="395165"/>
            <a:ext cx="2239714" cy="172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90" y="4815146"/>
            <a:ext cx="276225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428" y="2595908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96" y="2440478"/>
            <a:ext cx="3736247" cy="2053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9" y="484372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4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</a:t>
            </a:r>
            <a:r>
              <a:rPr lang="en-US" dirty="0"/>
              <a:t>of </a:t>
            </a:r>
            <a:r>
              <a:rPr lang="en-US" dirty="0" smtClean="0"/>
              <a:t>Services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Seated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Buffet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Group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On Demand (open kitchen</a:t>
            </a:r>
            <a:r>
              <a:rPr lang="en-US" sz="1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User Groups</a:t>
            </a:r>
            <a:endParaRPr lang="en-US" sz="12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37" y="314540"/>
            <a:ext cx="3837331" cy="1874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93" y="4930375"/>
            <a:ext cx="2303158" cy="1536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74" y="2753993"/>
            <a:ext cx="3157927" cy="168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55" y="4948923"/>
            <a:ext cx="4857070" cy="15178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09" y="2501124"/>
            <a:ext cx="3176655" cy="2109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53" y="314540"/>
            <a:ext cx="2972547" cy="19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2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Spaces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Theater Productions</a:t>
            </a:r>
          </a:p>
          <a:p>
            <a:r>
              <a:rPr lang="en-US" dirty="0" smtClean="0"/>
              <a:t>Music Venue</a:t>
            </a:r>
          </a:p>
          <a:p>
            <a:r>
              <a:rPr lang="en-US" dirty="0" smtClean="0"/>
              <a:t>Dancing Venue</a:t>
            </a:r>
          </a:p>
          <a:p>
            <a:r>
              <a:rPr lang="en-US" dirty="0" smtClean="0"/>
              <a:t>Speaking Functions</a:t>
            </a:r>
          </a:p>
          <a:p>
            <a:r>
              <a:rPr lang="en-US" dirty="0" smtClean="0"/>
              <a:t>Seating Style/Layout</a:t>
            </a:r>
          </a:p>
          <a:p>
            <a:r>
              <a:rPr lang="en-US" dirty="0" smtClean="0"/>
              <a:t>Stage Size/Function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25" y="278822"/>
            <a:ext cx="3567546" cy="2318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30" y="492671"/>
            <a:ext cx="3205432" cy="1891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22" y="3053223"/>
            <a:ext cx="3807159" cy="16175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26" y="2880359"/>
            <a:ext cx="3086343" cy="196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49" y="5283881"/>
            <a:ext cx="1117056" cy="111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46" y="5283882"/>
            <a:ext cx="1507225" cy="944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22" y="5121386"/>
            <a:ext cx="3807159" cy="11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Spaces  </a:t>
            </a:r>
            <a:r>
              <a:rPr lang="en-US" i="1" dirty="0" smtClean="0"/>
              <a:t>cont.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57" y="310841"/>
            <a:ext cx="3810202" cy="2540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25" y="4991774"/>
            <a:ext cx="1978693" cy="1319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26" y="3204428"/>
            <a:ext cx="1947464" cy="1262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72" y="594359"/>
            <a:ext cx="2787318" cy="17531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20" y="4820125"/>
            <a:ext cx="2710148" cy="1806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71" y="2644895"/>
            <a:ext cx="2670415" cy="2004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15" y="5210653"/>
            <a:ext cx="1580963" cy="102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7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82" y="426141"/>
            <a:ext cx="3681327" cy="2454218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/>
          <a:lstStyle/>
          <a:p>
            <a:r>
              <a:rPr lang="en-US" dirty="0" smtClean="0"/>
              <a:t>Practice Areas</a:t>
            </a:r>
          </a:p>
          <a:p>
            <a:r>
              <a:rPr lang="en-US" dirty="0" smtClean="0"/>
              <a:t>Storage</a:t>
            </a:r>
          </a:p>
          <a:p>
            <a:r>
              <a:rPr lang="en-US" dirty="0" smtClean="0"/>
              <a:t>Preparation</a:t>
            </a:r>
          </a:p>
          <a:p>
            <a:r>
              <a:rPr lang="en-US" dirty="0"/>
              <a:t>User Groups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Spaces  </a:t>
            </a:r>
            <a:r>
              <a:rPr lang="en-US" i="1" dirty="0" smtClean="0"/>
              <a:t>- Additional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7" y="684200"/>
            <a:ext cx="2912446" cy="19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02" y="3376999"/>
            <a:ext cx="1780497" cy="1001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92" y="4875168"/>
            <a:ext cx="1322620" cy="990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44" y="5133229"/>
            <a:ext cx="3040254" cy="1270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33" y="3225302"/>
            <a:ext cx="3495675" cy="1304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06" y="5335698"/>
            <a:ext cx="1300589" cy="8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Exterior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00" y="207819"/>
            <a:ext cx="2997109" cy="19980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Main Entrance</a:t>
            </a:r>
          </a:p>
          <a:p>
            <a:r>
              <a:rPr lang="en-US" dirty="0" smtClean="0"/>
              <a:t>Campus Gateway</a:t>
            </a:r>
          </a:p>
          <a:p>
            <a:r>
              <a:rPr lang="en-US" dirty="0" smtClean="0"/>
              <a:t>Statement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9" y="2464110"/>
            <a:ext cx="2648080" cy="1325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62" y="4190515"/>
            <a:ext cx="1980313" cy="1320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5206520"/>
            <a:ext cx="2041122" cy="1098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98" y="327157"/>
            <a:ext cx="3514494" cy="2308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61" y="4747096"/>
            <a:ext cx="2488998" cy="1240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61" y="2926080"/>
            <a:ext cx="2190931" cy="158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08" y="3163475"/>
            <a:ext cx="1525114" cy="1088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02" y="5911324"/>
            <a:ext cx="1083632" cy="5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2423070" cy="4023359"/>
          </a:xfrm>
        </p:spPr>
        <p:txBody>
          <a:bodyPr/>
          <a:lstStyle/>
          <a:p>
            <a:r>
              <a:rPr lang="en-US" dirty="0" smtClean="0"/>
              <a:t>Campus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Rentals</a:t>
            </a:r>
          </a:p>
          <a:p>
            <a:r>
              <a:rPr lang="en-US" dirty="0" smtClean="0"/>
              <a:t>District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94" y="4693516"/>
            <a:ext cx="1699669" cy="1133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29" y="2225652"/>
            <a:ext cx="2447642" cy="1631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59" y="4312988"/>
            <a:ext cx="2855582" cy="1631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26" y="2008306"/>
            <a:ext cx="3072909" cy="2304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6" y="4693517"/>
            <a:ext cx="1774274" cy="11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5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Building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2908050" cy="40233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Conference /Meeting Spaces</a:t>
            </a:r>
          </a:p>
          <a:p>
            <a:pPr lvl="1"/>
            <a:r>
              <a:rPr lang="en-US" dirty="0" smtClean="0"/>
              <a:t>Student/Education spaces</a:t>
            </a:r>
          </a:p>
          <a:p>
            <a:pPr lvl="1"/>
            <a:r>
              <a:rPr lang="en-US" dirty="0" smtClean="0"/>
              <a:t>Lounges</a:t>
            </a:r>
          </a:p>
          <a:p>
            <a:pPr lvl="1"/>
            <a:r>
              <a:rPr lang="en-US" dirty="0" smtClean="0"/>
              <a:t>Meetings</a:t>
            </a:r>
          </a:p>
          <a:p>
            <a:pPr lvl="1"/>
            <a:r>
              <a:rPr lang="en-US" dirty="0" smtClean="0"/>
              <a:t>Flexibility</a:t>
            </a:r>
          </a:p>
          <a:p>
            <a:pPr marL="201168" lvl="1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38807" y="1845734"/>
            <a:ext cx="2575345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</a:rPr>
              <a:t>Performance Spaces/Theater</a:t>
            </a:r>
          </a:p>
          <a:p>
            <a:pPr lvl="1"/>
            <a:r>
              <a:rPr lang="en-US" dirty="0" smtClean="0"/>
              <a:t>Types of Performances</a:t>
            </a:r>
          </a:p>
          <a:p>
            <a:pPr lvl="1"/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Seating Style</a:t>
            </a:r>
          </a:p>
          <a:p>
            <a:pPr lvl="1"/>
            <a:r>
              <a:rPr lang="en-US" dirty="0" smtClean="0"/>
              <a:t>Performance Preparation (Green Rooms, Dressing Rooms, Restrooms)</a:t>
            </a:r>
          </a:p>
          <a:p>
            <a:pPr lvl="1"/>
            <a:r>
              <a:rPr lang="en-US" dirty="0" smtClean="0"/>
              <a:t>Rehearsal Spaces </a:t>
            </a:r>
          </a:p>
          <a:p>
            <a:pPr lvl="1"/>
            <a:r>
              <a:rPr lang="en-US" dirty="0" smtClean="0"/>
              <a:t>Instrument Storage</a:t>
            </a:r>
          </a:p>
          <a:p>
            <a:pPr lvl="1"/>
            <a:r>
              <a:rPr lang="en-US" dirty="0" smtClean="0"/>
              <a:t>Back-of-house (set/production) storage and staging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80335" y="1845734"/>
            <a:ext cx="2575345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Food Serving</a:t>
            </a:r>
          </a:p>
          <a:p>
            <a:pPr lvl="1"/>
            <a:r>
              <a:rPr lang="en-US" dirty="0" smtClean="0"/>
              <a:t>Kitchen </a:t>
            </a:r>
          </a:p>
          <a:p>
            <a:pPr lvl="1"/>
            <a:r>
              <a:rPr lang="en-US" dirty="0" smtClean="0"/>
              <a:t>Serving Style</a:t>
            </a:r>
          </a:p>
          <a:p>
            <a:pPr lvl="1"/>
            <a:r>
              <a:rPr lang="en-US" dirty="0" smtClean="0"/>
              <a:t>Dining/Eating locations 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Gift Shop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Key Building Facilities</a:t>
            </a:r>
          </a:p>
          <a:p>
            <a:pPr lvl="1"/>
            <a:r>
              <a:rPr lang="en-US" dirty="0" smtClean="0"/>
              <a:t>Restrooms</a:t>
            </a:r>
          </a:p>
          <a:p>
            <a:pPr lvl="1"/>
            <a:r>
              <a:rPr lang="en-US" dirty="0" smtClean="0"/>
              <a:t>Elevators</a:t>
            </a:r>
          </a:p>
          <a:p>
            <a:pPr lvl="1"/>
            <a:r>
              <a:rPr lang="en-US" dirty="0" smtClean="0"/>
              <a:t>Utility Rooms</a:t>
            </a:r>
          </a:p>
          <a:p>
            <a:pPr lvl="1"/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Lobby</a:t>
            </a:r>
          </a:p>
        </p:txBody>
      </p:sp>
    </p:spTree>
    <p:extLst>
      <p:ext uri="{BB962C8B-B14F-4D97-AF65-F5344CB8AC3E}">
        <p14:creationId xmlns:p14="http://schemas.microsoft.com/office/powerpoint/2010/main" val="196157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Theater Buildings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991205"/>
            <a:ext cx="10058400" cy="4229485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</a:rPr>
              <a:t>Visual Performing Arts Center (De Anza)		Flint Center (De Anza)</a:t>
            </a:r>
          </a:p>
          <a:p>
            <a:r>
              <a:rPr lang="en-US" sz="1800" dirty="0" smtClean="0"/>
              <a:t>Overall Building Size = 26,258 square feet</a:t>
            </a:r>
            <a:r>
              <a:rPr lang="en-US" sz="1800" dirty="0"/>
              <a:t>		</a:t>
            </a:r>
            <a:r>
              <a:rPr lang="en-US" sz="1800" dirty="0" smtClean="0"/>
              <a:t>Overall Building Size = 84,218 square feet</a:t>
            </a:r>
          </a:p>
          <a:p>
            <a:r>
              <a:rPr lang="en-US" sz="1800" dirty="0" smtClean="0"/>
              <a:t>Stage Size = 2,942 square feet	</a:t>
            </a:r>
            <a:r>
              <a:rPr lang="en-US" sz="1800" dirty="0"/>
              <a:t>	</a:t>
            </a:r>
            <a:r>
              <a:rPr lang="en-US" sz="1800" dirty="0" smtClean="0"/>
              <a:t>	Stage </a:t>
            </a:r>
            <a:r>
              <a:rPr lang="en-US" sz="1800" dirty="0"/>
              <a:t>Size </a:t>
            </a:r>
            <a:r>
              <a:rPr lang="en-US" sz="1800" dirty="0" smtClean="0"/>
              <a:t>= 4,656 square feet</a:t>
            </a:r>
          </a:p>
          <a:p>
            <a:r>
              <a:rPr lang="en-US" sz="1800" dirty="0" smtClean="0"/>
              <a:t>Number of Fixed Seats = 400 </a:t>
            </a:r>
            <a:r>
              <a:rPr lang="en-US" sz="1800" dirty="0"/>
              <a:t>			</a:t>
            </a:r>
            <a:r>
              <a:rPr lang="en-US" sz="1800" dirty="0" smtClean="0"/>
              <a:t>Number </a:t>
            </a:r>
            <a:r>
              <a:rPr lang="en-US" sz="1800" dirty="0"/>
              <a:t>of </a:t>
            </a:r>
            <a:r>
              <a:rPr lang="en-US" sz="1800" dirty="0" smtClean="0"/>
              <a:t>Fixed Seats = 2,570</a:t>
            </a:r>
          </a:p>
          <a:p>
            <a:r>
              <a:rPr lang="en-US" sz="1800" i="1" dirty="0" smtClean="0"/>
              <a:t>(</a:t>
            </a:r>
            <a:r>
              <a:rPr lang="en-US" sz="1800" i="1" dirty="0" err="1" smtClean="0"/>
              <a:t>Euphrat</a:t>
            </a:r>
            <a:r>
              <a:rPr lang="en-US" sz="1800" i="1" dirty="0" smtClean="0"/>
              <a:t> Museum = 2,000 square feet)</a:t>
            </a:r>
          </a:p>
          <a:p>
            <a:endParaRPr lang="en-US" sz="1800" i="1" dirty="0" smtClean="0"/>
          </a:p>
          <a:p>
            <a:r>
              <a:rPr lang="en-US" sz="1800" b="1" dirty="0" err="1" smtClean="0">
                <a:solidFill>
                  <a:schemeClr val="accent2"/>
                </a:solidFill>
              </a:rPr>
              <a:t>Smithwick</a:t>
            </a:r>
            <a:r>
              <a:rPr lang="en-US" sz="1800" b="1" dirty="0" smtClean="0">
                <a:solidFill>
                  <a:schemeClr val="accent2"/>
                </a:solidFill>
              </a:rPr>
              <a:t> Theater (Foothill)</a:t>
            </a:r>
          </a:p>
          <a:p>
            <a:r>
              <a:rPr lang="en-US" sz="1800" dirty="0" smtClean="0"/>
              <a:t>Overall Building Size = 24,460 square feet</a:t>
            </a:r>
          </a:p>
          <a:p>
            <a:r>
              <a:rPr lang="en-US" sz="1800" dirty="0" smtClean="0"/>
              <a:t>Stage Size = 1,635 square feet</a:t>
            </a:r>
          </a:p>
          <a:p>
            <a:r>
              <a:rPr lang="en-US" sz="1800" dirty="0" smtClean="0"/>
              <a:t>Number of Fixed Seats = 941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594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Lobby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Entrance</a:t>
            </a:r>
          </a:p>
          <a:p>
            <a:r>
              <a:rPr lang="en-US" dirty="0" smtClean="0"/>
              <a:t>Gathering</a:t>
            </a:r>
          </a:p>
          <a:p>
            <a:r>
              <a:rPr lang="en-US" dirty="0" smtClean="0"/>
              <a:t>Event location – concession, ticketing, check-in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01" y="2786342"/>
            <a:ext cx="3658599" cy="365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39" y="3895921"/>
            <a:ext cx="2158079" cy="143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3" y="2557639"/>
            <a:ext cx="2137570" cy="1197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82" y="199921"/>
            <a:ext cx="3277035" cy="2184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03" y="5476603"/>
            <a:ext cx="1496564" cy="1117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39" y="181344"/>
            <a:ext cx="2894187" cy="22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Spaces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Smaller Conference Room Functions</a:t>
            </a:r>
          </a:p>
          <a:p>
            <a:r>
              <a:rPr lang="en-US" dirty="0" smtClean="0"/>
              <a:t>Flexible</a:t>
            </a:r>
          </a:p>
          <a:p>
            <a:r>
              <a:rPr lang="en-US" dirty="0" smtClean="0"/>
              <a:t>Visibility/Privacy</a:t>
            </a:r>
          </a:p>
          <a:p>
            <a:r>
              <a:rPr lang="en-US" dirty="0" smtClean="0"/>
              <a:t>User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Public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20" y="3083756"/>
            <a:ext cx="3241349" cy="1823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85" y="3735668"/>
            <a:ext cx="1504506" cy="1171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66" y="5120211"/>
            <a:ext cx="2479098" cy="138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32" y="189114"/>
            <a:ext cx="3588327" cy="269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99" y="199650"/>
            <a:ext cx="2848218" cy="146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27" y="1904068"/>
            <a:ext cx="2388361" cy="159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89" y="5110411"/>
            <a:ext cx="2398139" cy="1436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90" y="3735668"/>
            <a:ext cx="1717774" cy="1145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60" y="5110410"/>
            <a:ext cx="2153988" cy="14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2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Rooms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11" y="5274432"/>
            <a:ext cx="1782537" cy="11861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Larger  scale than meeting rooms/ spaces</a:t>
            </a:r>
          </a:p>
          <a:p>
            <a:r>
              <a:rPr lang="en-US" dirty="0" smtClean="0"/>
              <a:t>Flexible setups</a:t>
            </a:r>
          </a:p>
          <a:p>
            <a:r>
              <a:rPr lang="en-US" dirty="0" smtClean="0"/>
              <a:t>Dining</a:t>
            </a:r>
          </a:p>
          <a:p>
            <a:r>
              <a:rPr lang="en-US" dirty="0"/>
              <a:t>User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Public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13" y="2367887"/>
            <a:ext cx="3622008" cy="2490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95" y="215264"/>
            <a:ext cx="3279841" cy="1836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56" y="5215567"/>
            <a:ext cx="1739428" cy="1302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40" y="215264"/>
            <a:ext cx="3586889" cy="2391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64" y="2880359"/>
            <a:ext cx="2466975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76" y="5273398"/>
            <a:ext cx="2550760" cy="11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5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Campus Conference Rooms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875436"/>
            <a:ext cx="5694218" cy="4345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Campus Center		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/>
              <a:t>Conference Room A</a:t>
            </a:r>
            <a:endParaRPr lang="en-US" sz="1800" b="1" dirty="0"/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Size of Room = 43’ x 54’ = 2322 square feet 		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130 Person Seating Theater style			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72 Person </a:t>
            </a:r>
            <a:r>
              <a:rPr lang="en-US" dirty="0"/>
              <a:t>Table Seating		</a:t>
            </a:r>
            <a:endParaRPr lang="en-US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/>
              <a:t>Conference Room B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Size of Room = 54’ x 54’ = 2,916 square feet		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200 Person Theater style seating 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125 Person Table style seating</a:t>
            </a:r>
          </a:p>
          <a:p>
            <a:pPr marL="0" indent="0">
              <a:buNone/>
            </a:pPr>
            <a:r>
              <a:rPr lang="en-US" sz="1800" dirty="0" smtClean="0"/>
              <a:t>	</a:t>
            </a:r>
            <a:endParaRPr lang="en-US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38356" y="1875434"/>
            <a:ext cx="4217323" cy="446994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Forum 1 Classroom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dirty="0" smtClean="0"/>
              <a:t>Size of Room = 3,922 square feet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dirty="0" smtClean="0"/>
              <a:t>Number of People = 323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Conference Room Admin 109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Size of Room = 970 square feet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dirty="0" smtClean="0"/>
              <a:t>Number of People = 40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Conference Room Admin 106</a:t>
            </a:r>
            <a:endParaRPr lang="en-US" sz="18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dirty="0" smtClean="0"/>
              <a:t>Size of Room = 548 square feet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1800" dirty="0" smtClean="0"/>
              <a:t>Number of People = 20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5179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Spaces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Lounge</a:t>
            </a:r>
          </a:p>
          <a:p>
            <a:r>
              <a:rPr lang="en-US" dirty="0" smtClean="0"/>
              <a:t>Visitor Use</a:t>
            </a:r>
          </a:p>
          <a:p>
            <a:r>
              <a:rPr lang="en-US" dirty="0" smtClean="0"/>
              <a:t>Student Use</a:t>
            </a:r>
          </a:p>
          <a:p>
            <a:r>
              <a:rPr lang="en-US" dirty="0" smtClean="0"/>
              <a:t>Destination/Accidental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23" y="2880359"/>
            <a:ext cx="2260206" cy="971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54" y="4804011"/>
            <a:ext cx="1363171" cy="907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81" y="4241677"/>
            <a:ext cx="3095291" cy="2063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95" y="352518"/>
            <a:ext cx="3413185" cy="1921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92" y="352518"/>
            <a:ext cx="3268980" cy="2201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17" y="5069543"/>
            <a:ext cx="1918681" cy="1283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95" y="2553630"/>
            <a:ext cx="3193558" cy="18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2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1326</TotalTime>
  <Words>300</Words>
  <Application>Microsoft Macintosh PowerPoint</Application>
  <PresentationFormat>Custom</PresentationFormat>
  <Paragraphs>134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Retrospect</vt:lpstr>
      <vt:lpstr>De Anza Event Center</vt:lpstr>
      <vt:lpstr>User Groups</vt:lpstr>
      <vt:lpstr>Possible Building Elements</vt:lpstr>
      <vt:lpstr>Existing Theater Buildings</vt:lpstr>
      <vt:lpstr>Lobby</vt:lpstr>
      <vt:lpstr>Meeting Spaces</vt:lpstr>
      <vt:lpstr>Conference Rooms</vt:lpstr>
      <vt:lpstr>Existing Campus Conference Rooms</vt:lpstr>
      <vt:lpstr>Gathering Spaces</vt:lpstr>
      <vt:lpstr>Exterior Public Spaces</vt:lpstr>
      <vt:lpstr>Kitchen</vt:lpstr>
      <vt:lpstr>Dining</vt:lpstr>
      <vt:lpstr>Performance Spaces</vt:lpstr>
      <vt:lpstr>Performance Spaces  cont.</vt:lpstr>
      <vt:lpstr>Performance Spaces  - Additional</vt:lpstr>
      <vt:lpstr>Exterior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Anza Event Center</dc:title>
  <dc:creator>FHDA</dc:creator>
  <cp:lastModifiedBy>FHDA FHDA</cp:lastModifiedBy>
  <cp:revision>130</cp:revision>
  <dcterms:created xsi:type="dcterms:W3CDTF">2020-01-31T00:28:54Z</dcterms:created>
  <dcterms:modified xsi:type="dcterms:W3CDTF">2020-04-16T14:12:32Z</dcterms:modified>
</cp:coreProperties>
</file>