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gif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48D8-DD25-C246-B3C4-304C3F6E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Palatino" pitchFamily="2" charset="77"/>
                <a:ea typeface="Palatino" pitchFamily="2" charset="77"/>
                <a:cs typeface="Angsana New" panose="02020603050405020304" pitchFamily="18" charset="-34"/>
              </a:rPr>
              <a:t>Equity &amp; Engagement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FEAA12-C9CE-1540-9088-4C0A55E03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0941" y="2839418"/>
            <a:ext cx="1520190" cy="15942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4308E-F255-744D-9975-73D5D88F5FD5}"/>
              </a:ext>
            </a:extLst>
          </p:cNvPr>
          <p:cNvSpPr txBox="1"/>
          <p:nvPr/>
        </p:nvSpPr>
        <p:spPr>
          <a:xfrm>
            <a:off x="4137660" y="3451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06A87-24D6-B64C-AAE2-8BCA9AA1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03" y="2178637"/>
            <a:ext cx="2921000" cy="1079500"/>
          </a:xfrm>
          <a:prstGeom prst="rect">
            <a:avLst/>
          </a:prstGeom>
        </p:spPr>
      </p:pic>
      <p:pic>
        <p:nvPicPr>
          <p:cNvPr id="1026" name="Picture 2" descr="https://www.merritt.edu/wp/wp-content/uploads/2016/11/Puente-logo.gif">
            <a:extLst>
              <a:ext uri="{FF2B5EF4-FFF2-40B4-BE49-F238E27FC236}">
                <a16:creationId xmlns:a16="http://schemas.microsoft.com/office/drawing/2014/main" id="{C4117453-8F3C-984A-8161-16FF0859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191" y="2234424"/>
            <a:ext cx="1657710" cy="8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CBD0F-1127-AE42-8A40-7AF502BAC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723" y="5308354"/>
            <a:ext cx="2783708" cy="930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452C9E-BCDF-534C-B17A-3DA98A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94" y="2313684"/>
            <a:ext cx="1638595" cy="1507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8704C-43F6-AE41-8D16-9B8818D81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025" y="4523327"/>
            <a:ext cx="1669740" cy="1570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AC2671-EDC1-0D4D-A3E7-1B44D72EC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315" y="3636525"/>
            <a:ext cx="1016000" cy="180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778D64-5771-CA4F-B2B5-265C1EEEA8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0816" y="5130004"/>
            <a:ext cx="1923545" cy="963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BB37CC-C456-EB41-8AF4-DC6AF314C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251" y="5611693"/>
            <a:ext cx="1452969" cy="817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07E1B6-3550-854E-AFDF-28E9E55AC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7496" y="3422959"/>
            <a:ext cx="1905000" cy="1498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442B73-F609-0042-B906-83BB610108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28909" y="3775530"/>
            <a:ext cx="2219384" cy="522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31574-4420-2F4E-8AD2-09A7DF31BF8A}"/>
              </a:ext>
            </a:extLst>
          </p:cNvPr>
          <p:cNvSpPr txBox="1"/>
          <p:nvPr/>
        </p:nvSpPr>
        <p:spPr>
          <a:xfrm>
            <a:off x="5293707" y="3888564"/>
            <a:ext cx="1327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First Year </a:t>
            </a:r>
          </a:p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Experience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FYE</a:t>
            </a:r>
          </a:p>
        </p:txBody>
      </p:sp>
    </p:spTree>
    <p:extLst>
      <p:ext uri="{BB962C8B-B14F-4D97-AF65-F5344CB8AC3E}">
        <p14:creationId xmlns:p14="http://schemas.microsoft.com/office/powerpoint/2010/main" val="117364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4512-78F6-9D40-937B-B3E75E53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Palatino" pitchFamily="2" charset="77"/>
                <a:ea typeface="Palatino" pitchFamily="2" charset="77"/>
              </a:rPr>
              <a:t>Key</a:t>
            </a:r>
            <a:r>
              <a:rPr lang="en-US" dirty="0"/>
              <a:t>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F922A-AACC-DB49-9E9D-D229F962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91690"/>
            <a:ext cx="9766699" cy="4434840"/>
          </a:xfrm>
        </p:spPr>
        <p:txBody>
          <a:bodyPr>
            <a:normAutofit fontScale="92500"/>
          </a:bodyPr>
          <a:lstStyle/>
          <a:p>
            <a:r>
              <a:rPr lang="en-US" dirty="0"/>
              <a:t>Trainings: Safe Space, Equity Certification, Equity Literacy Teams</a:t>
            </a:r>
          </a:p>
          <a:p>
            <a:pPr marL="0" indent="0">
              <a:buNone/>
            </a:pPr>
            <a:r>
              <a:rPr lang="en-US" dirty="0"/>
              <a:t>   Multicultural events, Lit Lunch Best Practices</a:t>
            </a:r>
          </a:p>
          <a:p>
            <a:r>
              <a:rPr lang="en-US" dirty="0"/>
              <a:t>Conferences (Queer &amp; Now; HEFAS Summit, Student Voices for Social Change, Global Issues)</a:t>
            </a:r>
          </a:p>
          <a:p>
            <a:r>
              <a:rPr lang="en-US" dirty="0"/>
              <a:t>Technical support for Equity Partners (Best Practices)</a:t>
            </a:r>
          </a:p>
          <a:p>
            <a:r>
              <a:rPr lang="en-US" dirty="0"/>
              <a:t>Instructional, mentors, and tutors support (Student Equity Training)</a:t>
            </a:r>
          </a:p>
          <a:p>
            <a:r>
              <a:rPr lang="en-US" dirty="0"/>
              <a:t>Community Partners: Community Colleges Count Campaign, Student Interns</a:t>
            </a:r>
          </a:p>
          <a:p>
            <a:r>
              <a:rPr lang="en-US" dirty="0"/>
              <a:t>Learning communities: cohort model, stand alone LCs, service learning</a:t>
            </a:r>
          </a:p>
          <a:p>
            <a:r>
              <a:rPr lang="en-US" dirty="0"/>
              <a:t>Intrusive counseling and support for DIS populations (Summer Bridge, </a:t>
            </a:r>
            <a:r>
              <a:rPr lang="en-US" dirty="0" err="1"/>
              <a:t>UndocuWelcome</a:t>
            </a:r>
            <a:r>
              <a:rPr lang="en-US" dirty="0"/>
              <a:t>, Program Orientations, Personal Dev. courses</a:t>
            </a:r>
          </a:p>
        </p:txBody>
      </p:sp>
    </p:spTree>
    <p:extLst>
      <p:ext uri="{BB962C8B-B14F-4D97-AF65-F5344CB8AC3E}">
        <p14:creationId xmlns:p14="http://schemas.microsoft.com/office/powerpoint/2010/main" val="240917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84AF-DD28-DE45-995A-777B87F4F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Palatino" pitchFamily="2" charset="77"/>
                <a:ea typeface="Palatino" pitchFamily="2" charset="77"/>
              </a:rPr>
              <a:t>COVID-19</a:t>
            </a:r>
            <a:r>
              <a:rPr lang="en-US" dirty="0"/>
              <a:t> </a:t>
            </a:r>
            <a:r>
              <a:rPr lang="en-US" sz="4400" dirty="0">
                <a:latin typeface="Palatino" pitchFamily="2" charset="77"/>
                <a:ea typeface="Palatino" pitchFamily="2" charset="77"/>
              </a:rPr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48492-5BAB-3B4C-913C-81AC990AD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34540"/>
            <a:ext cx="9709549" cy="465201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Physical Spaces: Loss of access to computers, printers, calculators, study space, tutoring, peer to peer mentoring, food security (lunch vouchers, satellite food pantry), sense of belonging &amp; community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Face to Face direct service: tutoring, counseling and support staff, instructional support from faculty and peers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Re-envisioning &amp; Re-imagining: Services, programming, community engagement and instructional support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Enrollment: Loss of students not prepared for remote learning (undocumented students, African American, Latinx, AAPI)</a:t>
            </a:r>
          </a:p>
        </p:txBody>
      </p:sp>
    </p:spTree>
    <p:extLst>
      <p:ext uri="{BB962C8B-B14F-4D97-AF65-F5344CB8AC3E}">
        <p14:creationId xmlns:p14="http://schemas.microsoft.com/office/powerpoint/2010/main" val="394071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C865-B163-234F-9E3F-31C19E9E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Navigating Covid-19 Landscape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57CE57-9C21-6A4D-ADB3-155784440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157414"/>
            <a:ext cx="1577866" cy="1956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FB388-3E74-774E-B195-378406FE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152" y="2187972"/>
            <a:ext cx="1754959" cy="1895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48AAE5-42B4-584B-AC74-72125066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28" y="2157414"/>
            <a:ext cx="2321163" cy="2859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ACCAD3-AF54-1241-87BF-28457F1AB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8" y="4180270"/>
            <a:ext cx="2317592" cy="2475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26E7A4-C619-F448-BEDF-E9FB657F3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938" y="4715818"/>
            <a:ext cx="1924087" cy="14047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9882E-30C6-0448-946B-0D5CEFF2F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628" y="1764063"/>
            <a:ext cx="4600621" cy="2743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A3D131-318B-7C47-A5BF-7510A7C2E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590" y="4573387"/>
            <a:ext cx="1424138" cy="189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827FE-47E8-1543-9837-E15008035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6884" y="4083798"/>
            <a:ext cx="1860664" cy="24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5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553</TotalTime>
  <Words>205</Words>
  <Application>Microsoft Macintosh PowerPoint</Application>
  <PresentationFormat>Widescreen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Angsana New</vt:lpstr>
      <vt:lpstr>Arial</vt:lpstr>
      <vt:lpstr>Palatino</vt:lpstr>
      <vt:lpstr>Trebuchet MS</vt:lpstr>
      <vt:lpstr>Wingdings</vt:lpstr>
      <vt:lpstr>Berlin</vt:lpstr>
      <vt:lpstr>Equity &amp; Engagement</vt:lpstr>
      <vt:lpstr>Key Services</vt:lpstr>
      <vt:lpstr>COVID-19 IMPACT</vt:lpstr>
      <vt:lpstr>Navigating Covid-19 Landscape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Equity &amp; Engagement</dc:title>
  <dc:creator>Alicia Cortez</dc:creator>
  <cp:lastModifiedBy>Microsoft Office User</cp:lastModifiedBy>
  <cp:revision>17</cp:revision>
  <dcterms:created xsi:type="dcterms:W3CDTF">2020-05-28T15:58:55Z</dcterms:created>
  <dcterms:modified xsi:type="dcterms:W3CDTF">2020-06-03T21:41:36Z</dcterms:modified>
</cp:coreProperties>
</file>