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4" r:id="rId2"/>
  </p:sldMasterIdLst>
  <p:notesMasterIdLst>
    <p:notesMasterId r:id="rId26"/>
  </p:notesMasterIdLst>
  <p:sldIdLst>
    <p:sldId id="299" r:id="rId3"/>
    <p:sldId id="409" r:id="rId4"/>
    <p:sldId id="403" r:id="rId5"/>
    <p:sldId id="405" r:id="rId6"/>
    <p:sldId id="259" r:id="rId7"/>
    <p:sldId id="304" r:id="rId8"/>
    <p:sldId id="302" r:id="rId9"/>
    <p:sldId id="262" r:id="rId10"/>
    <p:sldId id="268" r:id="rId11"/>
    <p:sldId id="303" r:id="rId12"/>
    <p:sldId id="294" r:id="rId13"/>
    <p:sldId id="298" r:id="rId14"/>
    <p:sldId id="295" r:id="rId15"/>
    <p:sldId id="300" r:id="rId16"/>
    <p:sldId id="281" r:id="rId17"/>
    <p:sldId id="410" r:id="rId18"/>
    <p:sldId id="283" r:id="rId19"/>
    <p:sldId id="284" r:id="rId20"/>
    <p:sldId id="285" r:id="rId21"/>
    <p:sldId id="286" r:id="rId22"/>
    <p:sldId id="288" r:id="rId23"/>
    <p:sldId id="289"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58" y="-806"/>
      </p:cViewPr>
      <p:guideLst/>
    </p:cSldViewPr>
  </p:slid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600E2-F322-46A4-8FEC-5FE1621ECABC}"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A66F0-7BCF-4C50-B96F-D82C33F49571}" type="slidenum">
              <a:rPr lang="en-US" smtClean="0"/>
              <a:t>‹#›</a:t>
            </a:fld>
            <a:endParaRPr lang="en-US"/>
          </a:p>
        </p:txBody>
      </p:sp>
    </p:spTree>
    <p:extLst>
      <p:ext uri="{BB962C8B-B14F-4D97-AF65-F5344CB8AC3E}">
        <p14:creationId xmlns:p14="http://schemas.microsoft.com/office/powerpoint/2010/main" val="214242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a:extLst>
            <a:ext uri="{FF2B5EF4-FFF2-40B4-BE49-F238E27FC236}">
              <a16:creationId xmlns:a16="http://schemas.microsoft.com/office/drawing/2014/main" id="{038AB18E-2D19-B207-006E-7F514D335A56}"/>
            </a:ext>
          </a:extLst>
        </p:cNvPr>
        <p:cNvGrpSpPr/>
        <p:nvPr/>
      </p:nvGrpSpPr>
      <p:grpSpPr>
        <a:xfrm>
          <a:off x="0" y="0"/>
          <a:ext cx="0" cy="0"/>
          <a:chOff x="0" y="0"/>
          <a:chExt cx="0" cy="0"/>
        </a:xfrm>
      </p:grpSpPr>
      <p:sp>
        <p:nvSpPr>
          <p:cNvPr id="621" name="Google Shape;621;g352fae3287b_0_212:notes">
            <a:extLst>
              <a:ext uri="{FF2B5EF4-FFF2-40B4-BE49-F238E27FC236}">
                <a16:creationId xmlns:a16="http://schemas.microsoft.com/office/drawing/2014/main" id="{8F4BC40A-7139-465C-3C7F-0949E49E71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52fae3287b_0_212:notes">
            <a:extLst>
              <a:ext uri="{FF2B5EF4-FFF2-40B4-BE49-F238E27FC236}">
                <a16:creationId xmlns:a16="http://schemas.microsoft.com/office/drawing/2014/main" id="{0FB4B4BA-6397-8ED7-1A28-8CF5C15968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3" name="Google Shape;623;g352fae3287b_0_212:notes">
            <a:extLst>
              <a:ext uri="{FF2B5EF4-FFF2-40B4-BE49-F238E27FC236}">
                <a16:creationId xmlns:a16="http://schemas.microsoft.com/office/drawing/2014/main" id="{3E19DB66-3133-7382-AC45-900FCD6BBEDA}"/>
              </a:ext>
            </a:extLst>
          </p:cNvPr>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9516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a:extLst>
            <a:ext uri="{FF2B5EF4-FFF2-40B4-BE49-F238E27FC236}">
              <a16:creationId xmlns:a16="http://schemas.microsoft.com/office/drawing/2014/main" id="{77FA7744-1C8F-2572-8A94-517D7BE16C67}"/>
            </a:ext>
          </a:extLst>
        </p:cNvPr>
        <p:cNvGrpSpPr/>
        <p:nvPr/>
      </p:nvGrpSpPr>
      <p:grpSpPr>
        <a:xfrm>
          <a:off x="0" y="0"/>
          <a:ext cx="0" cy="0"/>
          <a:chOff x="0" y="0"/>
          <a:chExt cx="0" cy="0"/>
        </a:xfrm>
      </p:grpSpPr>
      <p:sp>
        <p:nvSpPr>
          <p:cNvPr id="621" name="Google Shape;621;g352fae3287b_0_212:notes">
            <a:extLst>
              <a:ext uri="{FF2B5EF4-FFF2-40B4-BE49-F238E27FC236}">
                <a16:creationId xmlns:a16="http://schemas.microsoft.com/office/drawing/2014/main" id="{04E16E30-6F2C-03C6-E474-DBA079E80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52fae3287b_0_212:notes">
            <a:extLst>
              <a:ext uri="{FF2B5EF4-FFF2-40B4-BE49-F238E27FC236}">
                <a16:creationId xmlns:a16="http://schemas.microsoft.com/office/drawing/2014/main" id="{A493A88A-ACB7-ADC5-A8B9-B5AFD91FFE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3" name="Google Shape;623;g352fae3287b_0_212:notes">
            <a:extLst>
              <a:ext uri="{FF2B5EF4-FFF2-40B4-BE49-F238E27FC236}">
                <a16:creationId xmlns:a16="http://schemas.microsoft.com/office/drawing/2014/main" id="{6893E5E9-0FBA-174D-EE81-D348B7CFFB69}"/>
              </a:ext>
            </a:extLst>
          </p:cNvPr>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209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52fae3287b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52fae3287b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So as a recap of this faculty process in Canvas, outcomes must be associated to the course, rubrics must be associated to the course, assignments are then created and published, and must be graded using SpeedGrader, and then you can view those CLO results in the Learning Mastery Gradebook.</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Next session we will connect this process to the Insights workflow and outcome management in Insights.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a:extLst>
            <a:ext uri="{FF2B5EF4-FFF2-40B4-BE49-F238E27FC236}">
              <a16:creationId xmlns:a16="http://schemas.microsoft.com/office/drawing/2014/main" id="{09A54B79-AC3E-12A3-E75B-C884CA3FB969}"/>
            </a:ext>
          </a:extLst>
        </p:cNvPr>
        <p:cNvGrpSpPr/>
        <p:nvPr/>
      </p:nvGrpSpPr>
      <p:grpSpPr>
        <a:xfrm>
          <a:off x="0" y="0"/>
          <a:ext cx="0" cy="0"/>
          <a:chOff x="0" y="0"/>
          <a:chExt cx="0" cy="0"/>
        </a:xfrm>
      </p:grpSpPr>
      <p:sp>
        <p:nvSpPr>
          <p:cNvPr id="621" name="Google Shape;621;g352fae3287b_0_212:notes">
            <a:extLst>
              <a:ext uri="{FF2B5EF4-FFF2-40B4-BE49-F238E27FC236}">
                <a16:creationId xmlns:a16="http://schemas.microsoft.com/office/drawing/2014/main" id="{EB42E8EE-53EB-CBA6-4CF2-46A8563743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52fae3287b_0_212:notes">
            <a:extLst>
              <a:ext uri="{FF2B5EF4-FFF2-40B4-BE49-F238E27FC236}">
                <a16:creationId xmlns:a16="http://schemas.microsoft.com/office/drawing/2014/main" id="{692147F6-6E27-3DDD-E23F-181BC328BC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3" name="Google Shape;623;g352fae3287b_0_212:notes">
            <a:extLst>
              <a:ext uri="{FF2B5EF4-FFF2-40B4-BE49-F238E27FC236}">
                <a16:creationId xmlns:a16="http://schemas.microsoft.com/office/drawing/2014/main" id="{BF22926A-8CE1-0B7F-FD3C-088C5AF1CE56}"/>
              </a:ext>
            </a:extLst>
          </p:cNvPr>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0054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52fae3287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352fae3287b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52fae3287b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52fae3287b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02227e3b9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02227e3b9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i="1">
              <a:latin typeface="Helvetica Neue Light"/>
              <a:ea typeface="Helvetica Neue Light"/>
              <a:cs typeface="Helvetica Neue Light"/>
              <a:sym typeface="Helvetica Neue Light"/>
            </a:endParaRPr>
          </a:p>
          <a:p>
            <a:pPr marL="0" lvl="0" indent="0" algn="l" rtl="0">
              <a:spcBef>
                <a:spcPts val="0"/>
              </a:spcBef>
              <a:spcAft>
                <a:spcPts val="0"/>
              </a:spcAft>
              <a:buNone/>
            </a:pPr>
            <a:endParaRPr/>
          </a:p>
        </p:txBody>
      </p:sp>
      <p:sp>
        <p:nvSpPr>
          <p:cNvPr id="474" name="Google Shape;474;g302227e3b97_0_21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fb4064aff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fb4064aff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g2fb4064affa_0_2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590460a22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590460a2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3590460a228_0_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2fae3287b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2fae3287b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352fae3287b_0_25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52fae3287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52fae3287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352fae3287b_0_27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879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2fae3287b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2fae3287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352fae3287b_0_26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2fae3287b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2fae3287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352fae3287b_0_31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2fae3287b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2fae3287b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g352fae3287b_0_32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52fae3287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52fae3287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3" name="Google Shape;623;g352fae3287b_0_21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0737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3</a:t>
            </a:fld>
            <a:endParaRPr lang="en-US" dirty="0"/>
          </a:p>
        </p:txBody>
      </p:sp>
    </p:spTree>
    <p:extLst>
      <p:ext uri="{BB962C8B-B14F-4D97-AF65-F5344CB8AC3E}">
        <p14:creationId xmlns:p14="http://schemas.microsoft.com/office/powerpoint/2010/main" val="175245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4</a:t>
            </a:fld>
            <a:endParaRPr lang="en-US" dirty="0"/>
          </a:p>
        </p:txBody>
      </p:sp>
    </p:spTree>
    <p:extLst>
      <p:ext uri="{BB962C8B-B14F-4D97-AF65-F5344CB8AC3E}">
        <p14:creationId xmlns:p14="http://schemas.microsoft.com/office/powerpoint/2010/main" val="301083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2fae3287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2fae3287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352fae3287b_0_5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3CFD25EC-DFF0-B095-7E15-0B25EB7A4EBC}"/>
            </a:ext>
          </a:extLst>
        </p:cNvPr>
        <p:cNvGrpSpPr/>
        <p:nvPr/>
      </p:nvGrpSpPr>
      <p:grpSpPr>
        <a:xfrm>
          <a:off x="0" y="0"/>
          <a:ext cx="0" cy="0"/>
          <a:chOff x="0" y="0"/>
          <a:chExt cx="0" cy="0"/>
        </a:xfrm>
      </p:grpSpPr>
      <p:sp>
        <p:nvSpPr>
          <p:cNvPr id="251" name="Google Shape;251;g352fae3287b_0_51:notes">
            <a:extLst>
              <a:ext uri="{FF2B5EF4-FFF2-40B4-BE49-F238E27FC236}">
                <a16:creationId xmlns:a16="http://schemas.microsoft.com/office/drawing/2014/main" id="{62DC1F15-73B1-4745-5FDC-25419627D3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2fae3287b_0_51:notes">
            <a:extLst>
              <a:ext uri="{FF2B5EF4-FFF2-40B4-BE49-F238E27FC236}">
                <a16:creationId xmlns:a16="http://schemas.microsoft.com/office/drawing/2014/main" id="{6CAD9DFD-7EA6-A1B3-3EA2-8D6D5DE00C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352fae3287b_0_51:notes">
            <a:extLst>
              <a:ext uri="{FF2B5EF4-FFF2-40B4-BE49-F238E27FC236}">
                <a16:creationId xmlns:a16="http://schemas.microsoft.com/office/drawing/2014/main" id="{1CF19846-60A1-8DBC-98C4-6D6D681969DA}"/>
              </a:ext>
            </a:extLst>
          </p:cNvPr>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6</a:t>
            </a:fld>
            <a:endParaRPr/>
          </a:p>
        </p:txBody>
      </p:sp>
    </p:spTree>
    <p:extLst>
      <p:ext uri="{BB962C8B-B14F-4D97-AF65-F5344CB8AC3E}">
        <p14:creationId xmlns:p14="http://schemas.microsoft.com/office/powerpoint/2010/main" val="53698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a:extLst>
            <a:ext uri="{FF2B5EF4-FFF2-40B4-BE49-F238E27FC236}">
              <a16:creationId xmlns:a16="http://schemas.microsoft.com/office/drawing/2014/main" id="{1B3BF5CA-91EC-F070-FED5-7A9656657D9C}"/>
            </a:ext>
          </a:extLst>
        </p:cNvPr>
        <p:cNvGrpSpPr/>
        <p:nvPr/>
      </p:nvGrpSpPr>
      <p:grpSpPr>
        <a:xfrm>
          <a:off x="0" y="0"/>
          <a:ext cx="0" cy="0"/>
          <a:chOff x="0" y="0"/>
          <a:chExt cx="0" cy="0"/>
        </a:xfrm>
      </p:grpSpPr>
      <p:sp>
        <p:nvSpPr>
          <p:cNvPr id="621" name="Google Shape;621;g352fae3287b_0_212:notes">
            <a:extLst>
              <a:ext uri="{FF2B5EF4-FFF2-40B4-BE49-F238E27FC236}">
                <a16:creationId xmlns:a16="http://schemas.microsoft.com/office/drawing/2014/main" id="{713DAC56-D1A8-548C-AD95-7A72FBAAB6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52fae3287b_0_212:notes">
            <a:extLst>
              <a:ext uri="{FF2B5EF4-FFF2-40B4-BE49-F238E27FC236}">
                <a16:creationId xmlns:a16="http://schemas.microsoft.com/office/drawing/2014/main" id="{4C297DE5-4786-03CC-F636-00D575E028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3" name="Google Shape;623;g352fae3287b_0_212:notes">
            <a:extLst>
              <a:ext uri="{FF2B5EF4-FFF2-40B4-BE49-F238E27FC236}">
                <a16:creationId xmlns:a16="http://schemas.microsoft.com/office/drawing/2014/main" id="{A9B6D709-CB7F-576B-A1C5-7C3E12D79EB5}"/>
              </a:ext>
            </a:extLst>
          </p:cNvPr>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754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2fae3287b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2fae3287b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352fae3287b_0_39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543951a232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543951a232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3543951a232_2_2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64"/>
        <p:cNvGrpSpPr/>
        <p:nvPr/>
      </p:nvGrpSpPr>
      <p:grpSpPr>
        <a:xfrm>
          <a:off x="0" y="0"/>
          <a:ext cx="0" cy="0"/>
          <a:chOff x="0" y="0"/>
          <a:chExt cx="0" cy="0"/>
        </a:xfrm>
      </p:grpSpPr>
      <p:sp>
        <p:nvSpPr>
          <p:cNvPr id="65" name="Google Shape;65;p10"/>
          <p:cNvSpPr/>
          <p:nvPr/>
        </p:nvSpPr>
        <p:spPr>
          <a:xfrm>
            <a:off x="-100" y="4140000"/>
            <a:ext cx="12192000" cy="30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10"/>
          <p:cNvSpPr txBox="1">
            <a:spLocks noGrp="1"/>
          </p:cNvSpPr>
          <p:nvPr>
            <p:ph type="ctrTitle"/>
          </p:nvPr>
        </p:nvSpPr>
        <p:spPr>
          <a:xfrm>
            <a:off x="415600" y="649500"/>
            <a:ext cx="11360800" cy="2995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7" name="Google Shape;67;p10"/>
          <p:cNvSpPr txBox="1">
            <a:spLocks noGrp="1"/>
          </p:cNvSpPr>
          <p:nvPr>
            <p:ph type="subTitle" idx="1"/>
          </p:nvPr>
        </p:nvSpPr>
        <p:spPr>
          <a:xfrm>
            <a:off x="415600" y="4777267"/>
            <a:ext cx="5680400" cy="10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Light"/>
              <a:buNone/>
              <a:defRPr>
                <a:latin typeface="Open Sans Light"/>
                <a:ea typeface="Open Sans Light"/>
                <a:cs typeface="Open Sans Light"/>
                <a:sym typeface="Open Sans Light"/>
              </a:defRPr>
            </a:lvl1pPr>
            <a:lvl2pPr lvl="1"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2pPr>
            <a:lvl3pPr lvl="2"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3pPr>
            <a:lvl4pPr lvl="3"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4pPr>
            <a:lvl5pPr lvl="4"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5pPr>
            <a:lvl6pPr lvl="5"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6pPr>
            <a:lvl7pPr lvl="6"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7pPr>
            <a:lvl8pPr lvl="7"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8pPr>
            <a:lvl9pPr lvl="8"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9pPr>
          </a:lstStyle>
          <a:p>
            <a:endParaRPr/>
          </a:p>
        </p:txBody>
      </p:sp>
      <p:pic>
        <p:nvPicPr>
          <p:cNvPr id="68" name="Google Shape;68;p10"/>
          <p:cNvPicPr preferRelativeResize="0"/>
          <p:nvPr/>
        </p:nvPicPr>
        <p:blipFill>
          <a:blip r:embed="rId2">
            <a:alphaModFix/>
          </a:blip>
          <a:stretch>
            <a:fillRect/>
          </a:stretch>
        </p:blipFill>
        <p:spPr>
          <a:xfrm>
            <a:off x="7884401" y="4936101"/>
            <a:ext cx="3722500" cy="1008775"/>
          </a:xfrm>
          <a:prstGeom prst="rect">
            <a:avLst/>
          </a:prstGeom>
          <a:noFill/>
          <a:ln>
            <a:noFill/>
          </a:ln>
        </p:spPr>
      </p:pic>
    </p:spTree>
    <p:extLst>
      <p:ext uri="{BB962C8B-B14F-4D97-AF65-F5344CB8AC3E}">
        <p14:creationId xmlns:p14="http://schemas.microsoft.com/office/powerpoint/2010/main" val="22459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415600" y="740800"/>
            <a:ext cx="5680400" cy="100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9"/>
          <p:cNvSpPr txBox="1">
            <a:spLocks noGrp="1"/>
          </p:cNvSpPr>
          <p:nvPr>
            <p:ph type="body" idx="1"/>
          </p:nvPr>
        </p:nvSpPr>
        <p:spPr>
          <a:xfrm>
            <a:off x="415600" y="2146300"/>
            <a:ext cx="5680400" cy="39456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000"/>
              </a:spcBef>
              <a:spcAft>
                <a:spcPts val="0"/>
              </a:spcAft>
              <a:buSzPts val="14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108" name="Google Shape;108;p19"/>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19"/>
          <p:cNvSpPr>
            <a:spLocks noGrp="1"/>
          </p:cNvSpPr>
          <p:nvPr>
            <p:ph type="pic" idx="2"/>
          </p:nvPr>
        </p:nvSpPr>
        <p:spPr>
          <a:xfrm>
            <a:off x="6895200" y="872617"/>
            <a:ext cx="4392800" cy="4021200"/>
          </a:xfrm>
          <a:prstGeom prst="rect">
            <a:avLst/>
          </a:prstGeom>
          <a:noFill/>
          <a:ln>
            <a:noFill/>
          </a:ln>
        </p:spPr>
      </p:sp>
      <p:sp>
        <p:nvSpPr>
          <p:cNvPr id="110" name="Google Shape;110;p19"/>
          <p:cNvSpPr txBox="1">
            <a:spLocks noGrp="1"/>
          </p:cNvSpPr>
          <p:nvPr>
            <p:ph type="subTitle" idx="3"/>
          </p:nvPr>
        </p:nvSpPr>
        <p:spPr>
          <a:xfrm>
            <a:off x="6895200" y="5012583"/>
            <a:ext cx="4392800" cy="972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Font typeface="Open Sans Light"/>
              <a:buNone/>
              <a:defRPr sz="1200">
                <a:latin typeface="Open Sans Light"/>
                <a:ea typeface="Open Sans Light"/>
                <a:cs typeface="Open Sans Light"/>
                <a:sym typeface="Open Sans Light"/>
              </a:defRPr>
            </a:lvl1pPr>
            <a:lvl2pPr lvl="1"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2pPr>
            <a:lvl3pPr lvl="2"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3pPr>
            <a:lvl4pPr lvl="3"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4pPr>
            <a:lvl5pPr lvl="4"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5pPr>
            <a:lvl6pPr lvl="5"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6pPr>
            <a:lvl7pPr lvl="6"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7pPr>
            <a:lvl8pPr lvl="7" algn="ctr" rtl="0">
              <a:lnSpc>
                <a:spcPct val="115000"/>
              </a:lnSpc>
              <a:spcBef>
                <a:spcPts val="1000"/>
              </a:spcBef>
              <a:spcAft>
                <a:spcPts val="0"/>
              </a:spcAft>
              <a:buSzPts val="1200"/>
              <a:buFont typeface="Crimson Text"/>
              <a:buNone/>
              <a:defRPr sz="1200">
                <a:latin typeface="Crimson Text"/>
                <a:ea typeface="Crimson Text"/>
                <a:cs typeface="Crimson Text"/>
                <a:sym typeface="Crimson Text"/>
              </a:defRPr>
            </a:lvl8pPr>
            <a:lvl9pPr lvl="8" algn="ctr" rtl="0">
              <a:lnSpc>
                <a:spcPct val="115000"/>
              </a:lnSpc>
              <a:spcBef>
                <a:spcPts val="1000"/>
              </a:spcBef>
              <a:spcAft>
                <a:spcPts val="1000"/>
              </a:spcAft>
              <a:buSzPts val="1200"/>
              <a:buFont typeface="Crimson Text"/>
              <a:buNone/>
              <a:defRPr sz="1200">
                <a:latin typeface="Crimson Text"/>
                <a:ea typeface="Crimson Text"/>
                <a:cs typeface="Crimson Text"/>
                <a:sym typeface="Crimson Text"/>
              </a:defRPr>
            </a:lvl9pPr>
          </a:lstStyle>
          <a:p>
            <a:endParaRPr/>
          </a:p>
        </p:txBody>
      </p:sp>
      <p:sp>
        <p:nvSpPr>
          <p:cNvPr id="111" name="Google Shape;111;p19"/>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603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53667" y="1698600"/>
            <a:ext cx="8490400" cy="3254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4" name="Google Shape;114;p20"/>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0"/>
          <p:cNvSpPr txBox="1">
            <a:spLocks noGrp="1"/>
          </p:cNvSpPr>
          <p:nvPr>
            <p:ph type="subTitle" idx="1"/>
          </p:nvPr>
        </p:nvSpPr>
        <p:spPr>
          <a:xfrm>
            <a:off x="653667" y="4953000"/>
            <a:ext cx="8490400" cy="972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Open Sans Light"/>
              <a:buNone/>
              <a:defRPr>
                <a:latin typeface="Open Sans Light"/>
                <a:ea typeface="Open Sans Light"/>
                <a:cs typeface="Open Sans Light"/>
                <a:sym typeface="Open Sans Light"/>
              </a:defRPr>
            </a:lvl1pPr>
            <a:lvl2pPr lvl="1"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2pPr>
            <a:lvl3pPr lvl="2"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3pPr>
            <a:lvl4pPr lvl="3"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4pPr>
            <a:lvl5pPr lvl="4"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5pPr>
            <a:lvl6pPr lvl="5"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6pPr>
            <a:lvl7pPr lvl="6"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7pPr>
            <a:lvl8pPr lvl="7" rtl="0">
              <a:lnSpc>
                <a:spcPct val="115000"/>
              </a:lnSpc>
              <a:spcBef>
                <a:spcPts val="1000"/>
              </a:spcBef>
              <a:spcAft>
                <a:spcPts val="0"/>
              </a:spcAft>
              <a:buSzPts val="1800"/>
              <a:buFont typeface="Open Sans Light"/>
              <a:buNone/>
              <a:defRPr sz="1800">
                <a:latin typeface="Open Sans Light"/>
                <a:ea typeface="Open Sans Light"/>
                <a:cs typeface="Open Sans Light"/>
                <a:sym typeface="Open Sans Light"/>
              </a:defRPr>
            </a:lvl8pPr>
            <a:lvl9pPr lvl="8" rtl="0">
              <a:lnSpc>
                <a:spcPct val="115000"/>
              </a:lnSpc>
              <a:spcBef>
                <a:spcPts val="1000"/>
              </a:spcBef>
              <a:spcAft>
                <a:spcPts val="1000"/>
              </a:spcAft>
              <a:buSzPts val="1800"/>
              <a:buFont typeface="Open Sans Light"/>
              <a:buNone/>
              <a:defRPr sz="1800">
                <a:latin typeface="Open Sans Light"/>
                <a:ea typeface="Open Sans Light"/>
                <a:cs typeface="Open Sans Light"/>
                <a:sym typeface="Open Sans Light"/>
              </a:defRPr>
            </a:lvl9pPr>
          </a:lstStyle>
          <a:p>
            <a:endParaRPr/>
          </a:p>
        </p:txBody>
      </p:sp>
      <p:sp>
        <p:nvSpPr>
          <p:cNvPr id="116" name="Google Shape;116;p20"/>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968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ing">
  <p:cSld name="Section heading">
    <p:bg>
      <p:bgPr>
        <a:solidFill>
          <a:schemeClr val="accent1"/>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658367" y="1397000"/>
            <a:ext cx="10064000" cy="4064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852484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19"/>
        <p:cNvGrpSpPr/>
        <p:nvPr/>
      </p:nvGrpSpPr>
      <p:grpSpPr>
        <a:xfrm>
          <a:off x="0" y="0"/>
          <a:ext cx="0" cy="0"/>
          <a:chOff x="0" y="0"/>
          <a:chExt cx="0" cy="0"/>
        </a:xfrm>
      </p:grpSpPr>
      <p:sp>
        <p:nvSpPr>
          <p:cNvPr id="120" name="Google Shape;120;p22"/>
          <p:cNvSpPr/>
          <p:nvPr/>
        </p:nvSpPr>
        <p:spPr>
          <a:xfrm>
            <a:off x="6096000" y="0"/>
            <a:ext cx="6096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2"/>
          <p:cNvSpPr txBox="1">
            <a:spLocks noGrp="1"/>
          </p:cNvSpPr>
          <p:nvPr>
            <p:ph type="title"/>
          </p:nvPr>
        </p:nvSpPr>
        <p:spPr>
          <a:xfrm>
            <a:off x="344900" y="2036017"/>
            <a:ext cx="5393600" cy="181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22" name="Google Shape;122;p22"/>
          <p:cNvSpPr txBox="1">
            <a:spLocks noGrp="1"/>
          </p:cNvSpPr>
          <p:nvPr>
            <p:ph type="subTitle" idx="1"/>
          </p:nvPr>
        </p:nvSpPr>
        <p:spPr>
          <a:xfrm>
            <a:off x="344900" y="3849183"/>
            <a:ext cx="5393600" cy="972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Open Sans Light"/>
              <a:buNone/>
              <a:defRPr sz="1600">
                <a:latin typeface="Open Sans Light"/>
                <a:ea typeface="Open Sans Light"/>
                <a:cs typeface="Open Sans Light"/>
                <a:sym typeface="Open Sans Light"/>
              </a:defRPr>
            </a:lvl1pPr>
            <a:lvl2pPr lvl="1" rtl="0">
              <a:lnSpc>
                <a:spcPct val="115000"/>
              </a:lnSpc>
              <a:spcBef>
                <a:spcPts val="1000"/>
              </a:spcBef>
              <a:spcAft>
                <a:spcPts val="0"/>
              </a:spcAft>
              <a:buSzPts val="1400"/>
              <a:buFont typeface="Open Sans Light"/>
              <a:buNone/>
              <a:defRPr>
                <a:latin typeface="Open Sans Light"/>
                <a:ea typeface="Open Sans Light"/>
                <a:cs typeface="Open Sans Light"/>
                <a:sym typeface="Open Sans Light"/>
              </a:defRPr>
            </a:lvl2pPr>
            <a:lvl3pPr lvl="2"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3pPr>
            <a:lvl4pPr lvl="3"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4pPr>
            <a:lvl5pPr lvl="4"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5pPr>
            <a:lvl6pPr lvl="5"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6pPr>
            <a:lvl7pPr lvl="6"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7pPr>
            <a:lvl8pPr lvl="7"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8pPr>
            <a:lvl9pPr lvl="8" rtl="0">
              <a:lnSpc>
                <a:spcPct val="115000"/>
              </a:lnSpc>
              <a:spcBef>
                <a:spcPts val="1000"/>
              </a:spcBef>
              <a:spcAft>
                <a:spcPts val="1000"/>
              </a:spcAft>
              <a:buSzPts val="1200"/>
              <a:buFont typeface="Open Sans Light"/>
              <a:buNone/>
              <a:defRPr>
                <a:latin typeface="Open Sans Light"/>
                <a:ea typeface="Open Sans Light"/>
                <a:cs typeface="Open Sans Light"/>
                <a:sym typeface="Open Sans Light"/>
              </a:defRPr>
            </a:lvl9pPr>
          </a:lstStyle>
          <a:p>
            <a:endParaRPr/>
          </a:p>
        </p:txBody>
      </p:sp>
      <p:sp>
        <p:nvSpPr>
          <p:cNvPr id="123" name="Google Shape;123;p22"/>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chemeClr val="lt1"/>
              </a:buClr>
              <a:buSzPts val="1600"/>
              <a:buChar char="●"/>
              <a:defRPr>
                <a:solidFill>
                  <a:schemeClr val="lt1"/>
                </a:solidFill>
              </a:defRPr>
            </a:lvl1pPr>
            <a:lvl2pPr marL="914400" lvl="1" indent="-317500" rtl="0">
              <a:spcBef>
                <a:spcPts val="1000"/>
              </a:spcBef>
              <a:spcAft>
                <a:spcPts val="0"/>
              </a:spcAft>
              <a:buClr>
                <a:schemeClr val="lt1"/>
              </a:buClr>
              <a:buSzPts val="1400"/>
              <a:buChar char="●"/>
              <a:defRPr>
                <a:solidFill>
                  <a:schemeClr val="lt1"/>
                </a:solidFill>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endParaRPr/>
          </a:p>
        </p:txBody>
      </p:sp>
      <p:sp>
        <p:nvSpPr>
          <p:cNvPr id="124" name="Google Shape;124;p22"/>
          <p:cNvSpPr txBox="1">
            <a:spLocks noGrp="1"/>
          </p:cNvSpPr>
          <p:nvPr>
            <p:ph type="sldNum" idx="12"/>
          </p:nvPr>
        </p:nvSpPr>
        <p:spPr>
          <a:xfrm>
            <a:off x="11409045" y="6333134"/>
            <a:ext cx="731600" cy="524700"/>
          </a:xfrm>
          <a:prstGeom prst="rect">
            <a:avLst/>
          </a:prstGeom>
        </p:spPr>
        <p:txBody>
          <a:bodyPr spcFirstLastPara="1" wrap="square" lIns="91425" tIns="91425" rIns="91425" bIns="91425" anchor="t" anchorCtr="0">
            <a:noAutofit/>
          </a:bodyPr>
          <a:lstStyle>
            <a:lvl1pPr lvl="0" rtl="0">
              <a:buNone/>
              <a:defRPr>
                <a:solidFill>
                  <a:schemeClr val="lt1"/>
                </a:solidFill>
                <a:latin typeface="Open Sans"/>
                <a:ea typeface="Open Sans"/>
                <a:cs typeface="Open Sans"/>
                <a:sym typeface="Open Sans"/>
              </a:defRPr>
            </a:lvl1pPr>
            <a:lvl2pPr lvl="1" rtl="0">
              <a:buNone/>
              <a:defRPr>
                <a:solidFill>
                  <a:schemeClr val="lt1"/>
                </a:solidFill>
                <a:latin typeface="Open Sans"/>
                <a:ea typeface="Open Sans"/>
                <a:cs typeface="Open Sans"/>
                <a:sym typeface="Open Sans"/>
              </a:defRPr>
            </a:lvl2pPr>
            <a:lvl3pPr lvl="2" rtl="0">
              <a:buNone/>
              <a:defRPr>
                <a:solidFill>
                  <a:schemeClr val="lt1"/>
                </a:solidFill>
                <a:latin typeface="Open Sans"/>
                <a:ea typeface="Open Sans"/>
                <a:cs typeface="Open Sans"/>
                <a:sym typeface="Open Sans"/>
              </a:defRPr>
            </a:lvl3pPr>
            <a:lvl4pPr lvl="3" rtl="0">
              <a:buNone/>
              <a:defRPr>
                <a:solidFill>
                  <a:schemeClr val="lt1"/>
                </a:solidFill>
                <a:latin typeface="Open Sans"/>
                <a:ea typeface="Open Sans"/>
                <a:cs typeface="Open Sans"/>
                <a:sym typeface="Open Sans"/>
              </a:defRPr>
            </a:lvl4pPr>
            <a:lvl5pPr lvl="4" rtl="0">
              <a:buNone/>
              <a:defRPr>
                <a:solidFill>
                  <a:schemeClr val="lt1"/>
                </a:solidFill>
                <a:latin typeface="Open Sans"/>
                <a:ea typeface="Open Sans"/>
                <a:cs typeface="Open Sans"/>
                <a:sym typeface="Open Sans"/>
              </a:defRPr>
            </a:lvl5pPr>
            <a:lvl6pPr lvl="5" rtl="0">
              <a:buNone/>
              <a:defRPr>
                <a:solidFill>
                  <a:schemeClr val="lt1"/>
                </a:solidFill>
                <a:latin typeface="Open Sans"/>
                <a:ea typeface="Open Sans"/>
                <a:cs typeface="Open Sans"/>
                <a:sym typeface="Open Sans"/>
              </a:defRPr>
            </a:lvl6pPr>
            <a:lvl7pPr lvl="6" rtl="0">
              <a:buNone/>
              <a:defRPr>
                <a:solidFill>
                  <a:schemeClr val="lt1"/>
                </a:solidFill>
                <a:latin typeface="Open Sans"/>
                <a:ea typeface="Open Sans"/>
                <a:cs typeface="Open Sans"/>
                <a:sym typeface="Open Sans"/>
              </a:defRPr>
            </a:lvl7pPr>
            <a:lvl8pPr lvl="7" rtl="0">
              <a:buNone/>
              <a:defRPr>
                <a:solidFill>
                  <a:schemeClr val="lt1"/>
                </a:solidFill>
                <a:latin typeface="Open Sans"/>
                <a:ea typeface="Open Sans"/>
                <a:cs typeface="Open Sans"/>
                <a:sym typeface="Open Sans"/>
              </a:defRPr>
            </a:lvl8pPr>
            <a:lvl9pPr lvl="8" rtl="0">
              <a:buNone/>
              <a:defRPr>
                <a:solidFill>
                  <a:schemeClr val="lt1"/>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370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 2/3rds">
  <p:cSld name="Section title and description - 2/3rds">
    <p:spTree>
      <p:nvGrpSpPr>
        <p:cNvPr id="1" name="Shape 125"/>
        <p:cNvGrpSpPr/>
        <p:nvPr/>
      </p:nvGrpSpPr>
      <p:grpSpPr>
        <a:xfrm>
          <a:off x="0" y="0"/>
          <a:ext cx="0" cy="0"/>
          <a:chOff x="0" y="0"/>
          <a:chExt cx="0" cy="0"/>
        </a:xfrm>
      </p:grpSpPr>
      <p:sp>
        <p:nvSpPr>
          <p:cNvPr id="126" name="Google Shape;126;p23"/>
          <p:cNvSpPr/>
          <p:nvPr/>
        </p:nvSpPr>
        <p:spPr>
          <a:xfrm>
            <a:off x="4135000" y="0"/>
            <a:ext cx="80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23"/>
          <p:cNvSpPr txBox="1">
            <a:spLocks noGrp="1"/>
          </p:cNvSpPr>
          <p:nvPr>
            <p:ph type="title"/>
          </p:nvPr>
        </p:nvSpPr>
        <p:spPr>
          <a:xfrm>
            <a:off x="344900" y="2036033"/>
            <a:ext cx="3464400" cy="18135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None/>
              <a:defRPr sz="2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28" name="Google Shape;128;p23"/>
          <p:cNvSpPr txBox="1">
            <a:spLocks noGrp="1"/>
          </p:cNvSpPr>
          <p:nvPr>
            <p:ph type="subTitle" idx="1"/>
          </p:nvPr>
        </p:nvSpPr>
        <p:spPr>
          <a:xfrm>
            <a:off x="344900" y="3849200"/>
            <a:ext cx="3464400" cy="972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Open Sans Light"/>
              <a:buNone/>
              <a:defRPr sz="1600">
                <a:latin typeface="Open Sans Light"/>
                <a:ea typeface="Open Sans Light"/>
                <a:cs typeface="Open Sans Light"/>
                <a:sym typeface="Open Sans Light"/>
              </a:defRPr>
            </a:lvl1pPr>
            <a:lvl2pPr lvl="1" rtl="0">
              <a:lnSpc>
                <a:spcPct val="115000"/>
              </a:lnSpc>
              <a:spcBef>
                <a:spcPts val="1000"/>
              </a:spcBef>
              <a:spcAft>
                <a:spcPts val="0"/>
              </a:spcAft>
              <a:buSzPts val="1400"/>
              <a:buFont typeface="Open Sans Light"/>
              <a:buNone/>
              <a:defRPr>
                <a:latin typeface="Open Sans Light"/>
                <a:ea typeface="Open Sans Light"/>
                <a:cs typeface="Open Sans Light"/>
                <a:sym typeface="Open Sans Light"/>
              </a:defRPr>
            </a:lvl2pPr>
            <a:lvl3pPr lvl="2"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3pPr>
            <a:lvl4pPr lvl="3"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4pPr>
            <a:lvl5pPr lvl="4"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5pPr>
            <a:lvl6pPr lvl="5"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6pPr>
            <a:lvl7pPr lvl="6"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7pPr>
            <a:lvl8pPr lvl="7"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8pPr>
            <a:lvl9pPr lvl="8" rtl="0">
              <a:lnSpc>
                <a:spcPct val="115000"/>
              </a:lnSpc>
              <a:spcBef>
                <a:spcPts val="1000"/>
              </a:spcBef>
              <a:spcAft>
                <a:spcPts val="1000"/>
              </a:spcAft>
              <a:buSzPts val="1200"/>
              <a:buFont typeface="Open Sans Light"/>
              <a:buNone/>
              <a:defRPr>
                <a:latin typeface="Open Sans Light"/>
                <a:ea typeface="Open Sans Light"/>
                <a:cs typeface="Open Sans Light"/>
                <a:sym typeface="Open Sans Light"/>
              </a:defRPr>
            </a:lvl9pPr>
          </a:lstStyle>
          <a:p>
            <a:endParaRPr/>
          </a:p>
        </p:txBody>
      </p:sp>
      <p:sp>
        <p:nvSpPr>
          <p:cNvPr id="129" name="Google Shape;129;p23"/>
          <p:cNvSpPr txBox="1">
            <a:spLocks noGrp="1"/>
          </p:cNvSpPr>
          <p:nvPr>
            <p:ph type="body" idx="2"/>
          </p:nvPr>
        </p:nvSpPr>
        <p:spPr>
          <a:xfrm>
            <a:off x="4782627" y="965433"/>
            <a:ext cx="6761600" cy="49269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chemeClr val="lt1"/>
              </a:buClr>
              <a:buSzPts val="1600"/>
              <a:buChar char="●"/>
              <a:defRPr>
                <a:solidFill>
                  <a:schemeClr val="lt1"/>
                </a:solidFill>
              </a:defRPr>
            </a:lvl1pPr>
            <a:lvl2pPr marL="914400" lvl="1" indent="-317500" rtl="0">
              <a:spcBef>
                <a:spcPts val="1000"/>
              </a:spcBef>
              <a:spcAft>
                <a:spcPts val="0"/>
              </a:spcAft>
              <a:buClr>
                <a:schemeClr val="lt1"/>
              </a:buClr>
              <a:buSzPts val="1400"/>
              <a:buChar char="●"/>
              <a:defRPr>
                <a:solidFill>
                  <a:schemeClr val="lt1"/>
                </a:solidFill>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endParaRPr/>
          </a:p>
        </p:txBody>
      </p:sp>
      <p:sp>
        <p:nvSpPr>
          <p:cNvPr id="130" name="Google Shape;130;p23"/>
          <p:cNvSpPr txBox="1">
            <a:spLocks noGrp="1"/>
          </p:cNvSpPr>
          <p:nvPr>
            <p:ph type="sldNum" idx="12"/>
          </p:nvPr>
        </p:nvSpPr>
        <p:spPr>
          <a:xfrm>
            <a:off x="11409045" y="6333134"/>
            <a:ext cx="731600" cy="524700"/>
          </a:xfrm>
          <a:prstGeom prst="rect">
            <a:avLst/>
          </a:prstGeom>
        </p:spPr>
        <p:txBody>
          <a:bodyPr spcFirstLastPara="1" wrap="square" lIns="91425" tIns="91425" rIns="91425" bIns="91425" anchor="t" anchorCtr="0">
            <a:noAutofit/>
          </a:bodyPr>
          <a:lstStyle>
            <a:lvl1pPr lvl="0" rtl="0">
              <a:buNone/>
              <a:defRPr>
                <a:solidFill>
                  <a:schemeClr val="lt1"/>
                </a:solidFill>
                <a:latin typeface="Open Sans"/>
                <a:ea typeface="Open Sans"/>
                <a:cs typeface="Open Sans"/>
                <a:sym typeface="Open Sans"/>
              </a:defRPr>
            </a:lvl1pPr>
            <a:lvl2pPr lvl="1" rtl="0">
              <a:buNone/>
              <a:defRPr>
                <a:solidFill>
                  <a:schemeClr val="lt1"/>
                </a:solidFill>
                <a:latin typeface="Open Sans"/>
                <a:ea typeface="Open Sans"/>
                <a:cs typeface="Open Sans"/>
                <a:sym typeface="Open Sans"/>
              </a:defRPr>
            </a:lvl2pPr>
            <a:lvl3pPr lvl="2" rtl="0">
              <a:buNone/>
              <a:defRPr>
                <a:solidFill>
                  <a:schemeClr val="lt1"/>
                </a:solidFill>
                <a:latin typeface="Open Sans"/>
                <a:ea typeface="Open Sans"/>
                <a:cs typeface="Open Sans"/>
                <a:sym typeface="Open Sans"/>
              </a:defRPr>
            </a:lvl3pPr>
            <a:lvl4pPr lvl="3" rtl="0">
              <a:buNone/>
              <a:defRPr>
                <a:solidFill>
                  <a:schemeClr val="lt1"/>
                </a:solidFill>
                <a:latin typeface="Open Sans"/>
                <a:ea typeface="Open Sans"/>
                <a:cs typeface="Open Sans"/>
                <a:sym typeface="Open Sans"/>
              </a:defRPr>
            </a:lvl4pPr>
            <a:lvl5pPr lvl="4" rtl="0">
              <a:buNone/>
              <a:defRPr>
                <a:solidFill>
                  <a:schemeClr val="lt1"/>
                </a:solidFill>
                <a:latin typeface="Open Sans"/>
                <a:ea typeface="Open Sans"/>
                <a:cs typeface="Open Sans"/>
                <a:sym typeface="Open Sans"/>
              </a:defRPr>
            </a:lvl5pPr>
            <a:lvl6pPr lvl="5" rtl="0">
              <a:buNone/>
              <a:defRPr>
                <a:solidFill>
                  <a:schemeClr val="lt1"/>
                </a:solidFill>
                <a:latin typeface="Open Sans"/>
                <a:ea typeface="Open Sans"/>
                <a:cs typeface="Open Sans"/>
                <a:sym typeface="Open Sans"/>
              </a:defRPr>
            </a:lvl6pPr>
            <a:lvl7pPr lvl="6" rtl="0">
              <a:buNone/>
              <a:defRPr>
                <a:solidFill>
                  <a:schemeClr val="lt1"/>
                </a:solidFill>
                <a:latin typeface="Open Sans"/>
                <a:ea typeface="Open Sans"/>
                <a:cs typeface="Open Sans"/>
                <a:sym typeface="Open Sans"/>
              </a:defRPr>
            </a:lvl7pPr>
            <a:lvl8pPr lvl="7" rtl="0">
              <a:buNone/>
              <a:defRPr>
                <a:solidFill>
                  <a:schemeClr val="lt1"/>
                </a:solidFill>
                <a:latin typeface="Open Sans"/>
                <a:ea typeface="Open Sans"/>
                <a:cs typeface="Open Sans"/>
                <a:sym typeface="Open Sans"/>
              </a:defRPr>
            </a:lvl8pPr>
            <a:lvl9pPr lvl="8" rtl="0">
              <a:buNone/>
              <a:defRPr>
                <a:solidFill>
                  <a:schemeClr val="lt1"/>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835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 2/3rds 1">
  <p:cSld name="Section title and description - 2/3rds 1">
    <p:spTree>
      <p:nvGrpSpPr>
        <p:cNvPr id="1" name="Shape 131"/>
        <p:cNvGrpSpPr/>
        <p:nvPr/>
      </p:nvGrpSpPr>
      <p:grpSpPr>
        <a:xfrm>
          <a:off x="0" y="0"/>
          <a:ext cx="0" cy="0"/>
          <a:chOff x="0" y="0"/>
          <a:chExt cx="0" cy="0"/>
        </a:xfrm>
      </p:grpSpPr>
      <p:sp>
        <p:nvSpPr>
          <p:cNvPr id="132" name="Google Shape;132;p24"/>
          <p:cNvSpPr/>
          <p:nvPr/>
        </p:nvSpPr>
        <p:spPr>
          <a:xfrm>
            <a:off x="4135000" y="0"/>
            <a:ext cx="80572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4"/>
          <p:cNvSpPr txBox="1">
            <a:spLocks noGrp="1"/>
          </p:cNvSpPr>
          <p:nvPr>
            <p:ph type="title"/>
          </p:nvPr>
        </p:nvSpPr>
        <p:spPr>
          <a:xfrm>
            <a:off x="344900" y="2036017"/>
            <a:ext cx="3464400" cy="18135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None/>
              <a:defRPr sz="2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34" name="Google Shape;134;p24"/>
          <p:cNvSpPr txBox="1">
            <a:spLocks noGrp="1"/>
          </p:cNvSpPr>
          <p:nvPr>
            <p:ph type="subTitle" idx="1"/>
          </p:nvPr>
        </p:nvSpPr>
        <p:spPr>
          <a:xfrm>
            <a:off x="344900" y="3849183"/>
            <a:ext cx="3464400" cy="972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Open Sans Light"/>
              <a:buNone/>
              <a:defRPr sz="1600">
                <a:latin typeface="Open Sans Light"/>
                <a:ea typeface="Open Sans Light"/>
                <a:cs typeface="Open Sans Light"/>
                <a:sym typeface="Open Sans Light"/>
              </a:defRPr>
            </a:lvl1pPr>
            <a:lvl2pPr lvl="1" rtl="0">
              <a:lnSpc>
                <a:spcPct val="115000"/>
              </a:lnSpc>
              <a:spcBef>
                <a:spcPts val="1000"/>
              </a:spcBef>
              <a:spcAft>
                <a:spcPts val="0"/>
              </a:spcAft>
              <a:buSzPts val="1400"/>
              <a:buFont typeface="Open Sans Light"/>
              <a:buNone/>
              <a:defRPr>
                <a:latin typeface="Open Sans Light"/>
                <a:ea typeface="Open Sans Light"/>
                <a:cs typeface="Open Sans Light"/>
                <a:sym typeface="Open Sans Light"/>
              </a:defRPr>
            </a:lvl2pPr>
            <a:lvl3pPr lvl="2"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3pPr>
            <a:lvl4pPr lvl="3"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4pPr>
            <a:lvl5pPr lvl="4"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5pPr>
            <a:lvl6pPr lvl="5"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6pPr>
            <a:lvl7pPr lvl="6"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7pPr>
            <a:lvl8pPr lvl="7"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8pPr>
            <a:lvl9pPr lvl="8" rtl="0">
              <a:lnSpc>
                <a:spcPct val="115000"/>
              </a:lnSpc>
              <a:spcBef>
                <a:spcPts val="1000"/>
              </a:spcBef>
              <a:spcAft>
                <a:spcPts val="1000"/>
              </a:spcAft>
              <a:buSzPts val="1200"/>
              <a:buFont typeface="Open Sans Light"/>
              <a:buNone/>
              <a:defRPr>
                <a:latin typeface="Open Sans Light"/>
                <a:ea typeface="Open Sans Light"/>
                <a:cs typeface="Open Sans Light"/>
                <a:sym typeface="Open Sans Light"/>
              </a:defRPr>
            </a:lvl9pPr>
          </a:lstStyle>
          <a:p>
            <a:endParaRPr/>
          </a:p>
        </p:txBody>
      </p:sp>
      <p:sp>
        <p:nvSpPr>
          <p:cNvPr id="135" name="Google Shape;135;p24"/>
          <p:cNvSpPr txBox="1">
            <a:spLocks noGrp="1"/>
          </p:cNvSpPr>
          <p:nvPr>
            <p:ph type="body" idx="2"/>
          </p:nvPr>
        </p:nvSpPr>
        <p:spPr>
          <a:xfrm>
            <a:off x="4782627" y="965433"/>
            <a:ext cx="6761600" cy="49269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chemeClr val="dk2"/>
              </a:buClr>
              <a:buSzPts val="1600"/>
              <a:buChar char="●"/>
              <a:defRPr/>
            </a:lvl1pPr>
            <a:lvl2pPr marL="914400" lvl="1" indent="-317500" rtl="0">
              <a:spcBef>
                <a:spcPts val="1000"/>
              </a:spcBef>
              <a:spcAft>
                <a:spcPts val="0"/>
              </a:spcAft>
              <a:buClr>
                <a:schemeClr val="dk2"/>
              </a:buClr>
              <a:buSzPts val="1400"/>
              <a:buChar char="●"/>
              <a:defRPr/>
            </a:lvl2pPr>
            <a:lvl3pPr marL="1371600" lvl="2" indent="-304800" rtl="0">
              <a:spcBef>
                <a:spcPts val="1000"/>
              </a:spcBef>
              <a:spcAft>
                <a:spcPts val="0"/>
              </a:spcAft>
              <a:buClr>
                <a:schemeClr val="dk2"/>
              </a:buClr>
              <a:buSzPts val="1200"/>
              <a:buChar char="●"/>
              <a:defRPr/>
            </a:lvl3pPr>
            <a:lvl4pPr marL="1828800" lvl="3" indent="-304800" rtl="0">
              <a:spcBef>
                <a:spcPts val="1000"/>
              </a:spcBef>
              <a:spcAft>
                <a:spcPts val="0"/>
              </a:spcAft>
              <a:buClr>
                <a:schemeClr val="dk2"/>
              </a:buClr>
              <a:buSzPts val="1200"/>
              <a:buChar char="●"/>
              <a:defRPr/>
            </a:lvl4pPr>
            <a:lvl5pPr marL="2286000" lvl="4" indent="-304800" rtl="0">
              <a:spcBef>
                <a:spcPts val="1000"/>
              </a:spcBef>
              <a:spcAft>
                <a:spcPts val="0"/>
              </a:spcAft>
              <a:buClr>
                <a:schemeClr val="dk2"/>
              </a:buClr>
              <a:buSzPts val="1200"/>
              <a:buChar char="●"/>
              <a:defRPr/>
            </a:lvl5pPr>
            <a:lvl6pPr marL="2743200" lvl="5" indent="-304800" rtl="0">
              <a:spcBef>
                <a:spcPts val="1000"/>
              </a:spcBef>
              <a:spcAft>
                <a:spcPts val="0"/>
              </a:spcAft>
              <a:buClr>
                <a:schemeClr val="dk2"/>
              </a:buClr>
              <a:buSzPts val="1200"/>
              <a:buChar char="●"/>
              <a:defRPr/>
            </a:lvl6pPr>
            <a:lvl7pPr marL="3200400" lvl="6" indent="-304800" rtl="0">
              <a:spcBef>
                <a:spcPts val="1000"/>
              </a:spcBef>
              <a:spcAft>
                <a:spcPts val="0"/>
              </a:spcAft>
              <a:buClr>
                <a:schemeClr val="dk2"/>
              </a:buClr>
              <a:buSzPts val="1200"/>
              <a:buChar char="●"/>
              <a:defRPr/>
            </a:lvl7pPr>
            <a:lvl8pPr marL="3657600" lvl="7" indent="-304800" rtl="0">
              <a:spcBef>
                <a:spcPts val="1000"/>
              </a:spcBef>
              <a:spcAft>
                <a:spcPts val="0"/>
              </a:spcAft>
              <a:buClr>
                <a:schemeClr val="dk2"/>
              </a:buClr>
              <a:buSzPts val="1200"/>
              <a:buChar char="●"/>
              <a:defRPr/>
            </a:lvl8pPr>
            <a:lvl9pPr marL="4114800" lvl="8" indent="-304800" rtl="0">
              <a:spcBef>
                <a:spcPts val="1000"/>
              </a:spcBef>
              <a:spcAft>
                <a:spcPts val="1000"/>
              </a:spcAft>
              <a:buClr>
                <a:schemeClr val="dk2"/>
              </a:buClr>
              <a:buSzPts val="1200"/>
              <a:buChar char="●"/>
              <a:defRPr/>
            </a:lvl9pPr>
          </a:lstStyle>
          <a:p>
            <a:endParaRPr/>
          </a:p>
        </p:txBody>
      </p:sp>
      <p:sp>
        <p:nvSpPr>
          <p:cNvPr id="136" name="Google Shape;136;p24"/>
          <p:cNvSpPr txBox="1">
            <a:spLocks noGrp="1"/>
          </p:cNvSpPr>
          <p:nvPr>
            <p:ph type="sldNum" idx="12"/>
          </p:nvPr>
        </p:nvSpPr>
        <p:spPr>
          <a:xfrm>
            <a:off x="11409045" y="6333134"/>
            <a:ext cx="731600" cy="524700"/>
          </a:xfrm>
          <a:prstGeom prst="rect">
            <a:avLst/>
          </a:prstGeom>
        </p:spPr>
        <p:txBody>
          <a:bodyPr spcFirstLastPara="1" wrap="square" lIns="91425" tIns="91425" rIns="91425" bIns="91425" anchor="t" anchorCtr="0">
            <a:noAutofit/>
          </a:bodyPr>
          <a:lstStyle>
            <a:lvl1pPr lvl="0" rtl="0">
              <a:buNone/>
              <a:defRPr>
                <a:solidFill>
                  <a:srgbClr val="9E9E9E"/>
                </a:solidFill>
                <a:latin typeface="Open Sans"/>
                <a:ea typeface="Open Sans"/>
                <a:cs typeface="Open Sans"/>
                <a:sym typeface="Open Sans"/>
              </a:defRPr>
            </a:lvl1pPr>
            <a:lvl2pPr lvl="1" rtl="0">
              <a:buNone/>
              <a:defRPr>
                <a:solidFill>
                  <a:srgbClr val="9E9E9E"/>
                </a:solidFill>
                <a:latin typeface="Open Sans"/>
                <a:ea typeface="Open Sans"/>
                <a:cs typeface="Open Sans"/>
                <a:sym typeface="Open Sans"/>
              </a:defRPr>
            </a:lvl2pPr>
            <a:lvl3pPr lvl="2" rtl="0">
              <a:buNone/>
              <a:defRPr>
                <a:solidFill>
                  <a:srgbClr val="9E9E9E"/>
                </a:solidFill>
                <a:latin typeface="Open Sans"/>
                <a:ea typeface="Open Sans"/>
                <a:cs typeface="Open Sans"/>
                <a:sym typeface="Open Sans"/>
              </a:defRPr>
            </a:lvl3pPr>
            <a:lvl4pPr lvl="3" rtl="0">
              <a:buNone/>
              <a:defRPr>
                <a:solidFill>
                  <a:srgbClr val="9E9E9E"/>
                </a:solidFill>
                <a:latin typeface="Open Sans"/>
                <a:ea typeface="Open Sans"/>
                <a:cs typeface="Open Sans"/>
                <a:sym typeface="Open Sans"/>
              </a:defRPr>
            </a:lvl4pPr>
            <a:lvl5pPr lvl="4" rtl="0">
              <a:buNone/>
              <a:defRPr>
                <a:solidFill>
                  <a:srgbClr val="9E9E9E"/>
                </a:solidFill>
                <a:latin typeface="Open Sans"/>
                <a:ea typeface="Open Sans"/>
                <a:cs typeface="Open Sans"/>
                <a:sym typeface="Open Sans"/>
              </a:defRPr>
            </a:lvl5pPr>
            <a:lvl6pPr lvl="5" rtl="0">
              <a:buNone/>
              <a:defRPr>
                <a:solidFill>
                  <a:srgbClr val="9E9E9E"/>
                </a:solidFill>
                <a:latin typeface="Open Sans"/>
                <a:ea typeface="Open Sans"/>
                <a:cs typeface="Open Sans"/>
                <a:sym typeface="Open Sans"/>
              </a:defRPr>
            </a:lvl6pPr>
            <a:lvl7pPr lvl="6" rtl="0">
              <a:buNone/>
              <a:defRPr>
                <a:solidFill>
                  <a:srgbClr val="9E9E9E"/>
                </a:solidFill>
                <a:latin typeface="Open Sans"/>
                <a:ea typeface="Open Sans"/>
                <a:cs typeface="Open Sans"/>
                <a:sym typeface="Open Sans"/>
              </a:defRPr>
            </a:lvl7pPr>
            <a:lvl8pPr lvl="7" rtl="0">
              <a:buNone/>
              <a:defRPr>
                <a:solidFill>
                  <a:srgbClr val="9E9E9E"/>
                </a:solidFill>
                <a:latin typeface="Open Sans"/>
                <a:ea typeface="Open Sans"/>
                <a:cs typeface="Open Sans"/>
                <a:sym typeface="Open Sans"/>
              </a:defRPr>
            </a:lvl8pPr>
            <a:lvl9pPr lvl="8" rtl="0">
              <a:buNone/>
              <a:defRPr>
                <a:solidFill>
                  <a:srgbClr val="9E9E9E"/>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884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137"/>
        <p:cNvGrpSpPr/>
        <p:nvPr/>
      </p:nvGrpSpPr>
      <p:grpSpPr>
        <a:xfrm>
          <a:off x="0" y="0"/>
          <a:ext cx="0" cy="0"/>
          <a:chOff x="0" y="0"/>
          <a:chExt cx="0" cy="0"/>
        </a:xfrm>
      </p:grpSpPr>
      <p:sp>
        <p:nvSpPr>
          <p:cNvPr id="138" name="Google Shape;138;p25"/>
          <p:cNvSpPr/>
          <p:nvPr/>
        </p:nvSpPr>
        <p:spPr>
          <a:xfrm>
            <a:off x="6096000" y="0"/>
            <a:ext cx="6096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25"/>
          <p:cNvSpPr txBox="1">
            <a:spLocks noGrp="1"/>
          </p:cNvSpPr>
          <p:nvPr>
            <p:ph type="body" idx="1"/>
          </p:nvPr>
        </p:nvSpPr>
        <p:spPr>
          <a:xfrm>
            <a:off x="6586000" y="965433"/>
            <a:ext cx="5116000" cy="49269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chemeClr val="dk2"/>
              </a:buClr>
              <a:buSzPts val="1600"/>
              <a:buChar char="●"/>
              <a:defRPr/>
            </a:lvl1pPr>
            <a:lvl2pPr marL="914400" lvl="1" indent="-317500" rtl="0">
              <a:spcBef>
                <a:spcPts val="1000"/>
              </a:spcBef>
              <a:spcAft>
                <a:spcPts val="0"/>
              </a:spcAft>
              <a:buClr>
                <a:schemeClr val="dk2"/>
              </a:buClr>
              <a:buSzPts val="1400"/>
              <a:buChar char="●"/>
              <a:defRPr/>
            </a:lvl2pPr>
            <a:lvl3pPr marL="1371600" lvl="2" indent="-304800" rtl="0">
              <a:spcBef>
                <a:spcPts val="1000"/>
              </a:spcBef>
              <a:spcAft>
                <a:spcPts val="0"/>
              </a:spcAft>
              <a:buClr>
                <a:schemeClr val="dk2"/>
              </a:buClr>
              <a:buSzPts val="1200"/>
              <a:buChar char="●"/>
              <a:defRPr/>
            </a:lvl3pPr>
            <a:lvl4pPr marL="1828800" lvl="3" indent="-304800" rtl="0">
              <a:spcBef>
                <a:spcPts val="1000"/>
              </a:spcBef>
              <a:spcAft>
                <a:spcPts val="0"/>
              </a:spcAft>
              <a:buClr>
                <a:schemeClr val="dk2"/>
              </a:buClr>
              <a:buSzPts val="1200"/>
              <a:buChar char="●"/>
              <a:defRPr/>
            </a:lvl4pPr>
            <a:lvl5pPr marL="2286000" lvl="4" indent="-304800" rtl="0">
              <a:spcBef>
                <a:spcPts val="1000"/>
              </a:spcBef>
              <a:spcAft>
                <a:spcPts val="0"/>
              </a:spcAft>
              <a:buClr>
                <a:schemeClr val="dk2"/>
              </a:buClr>
              <a:buSzPts val="1200"/>
              <a:buChar char="●"/>
              <a:defRPr/>
            </a:lvl5pPr>
            <a:lvl6pPr marL="2743200" lvl="5" indent="-304800" rtl="0">
              <a:spcBef>
                <a:spcPts val="1000"/>
              </a:spcBef>
              <a:spcAft>
                <a:spcPts val="0"/>
              </a:spcAft>
              <a:buClr>
                <a:schemeClr val="dk2"/>
              </a:buClr>
              <a:buSzPts val="1200"/>
              <a:buChar char="●"/>
              <a:defRPr/>
            </a:lvl6pPr>
            <a:lvl7pPr marL="3200400" lvl="6" indent="-304800" rtl="0">
              <a:spcBef>
                <a:spcPts val="1000"/>
              </a:spcBef>
              <a:spcAft>
                <a:spcPts val="0"/>
              </a:spcAft>
              <a:buClr>
                <a:schemeClr val="dk2"/>
              </a:buClr>
              <a:buSzPts val="1200"/>
              <a:buChar char="●"/>
              <a:defRPr/>
            </a:lvl7pPr>
            <a:lvl8pPr marL="3657600" lvl="7" indent="-304800" rtl="0">
              <a:spcBef>
                <a:spcPts val="1000"/>
              </a:spcBef>
              <a:spcAft>
                <a:spcPts val="0"/>
              </a:spcAft>
              <a:buClr>
                <a:schemeClr val="dk2"/>
              </a:buClr>
              <a:buSzPts val="1200"/>
              <a:buChar char="●"/>
              <a:defRPr/>
            </a:lvl8pPr>
            <a:lvl9pPr marL="4114800" lvl="8" indent="-304800" rtl="0">
              <a:spcBef>
                <a:spcPts val="1000"/>
              </a:spcBef>
              <a:spcAft>
                <a:spcPts val="1000"/>
              </a:spcAft>
              <a:buClr>
                <a:schemeClr val="dk2"/>
              </a:buClr>
              <a:buSzPts val="1200"/>
              <a:buChar char="●"/>
              <a:defRPr/>
            </a:lvl9pPr>
          </a:lstStyle>
          <a:p>
            <a:endParaRPr/>
          </a:p>
        </p:txBody>
      </p:sp>
      <p:sp>
        <p:nvSpPr>
          <p:cNvPr id="140" name="Google Shape;140;p25"/>
          <p:cNvSpPr txBox="1">
            <a:spLocks noGrp="1"/>
          </p:cNvSpPr>
          <p:nvPr>
            <p:ph type="title"/>
          </p:nvPr>
        </p:nvSpPr>
        <p:spPr>
          <a:xfrm>
            <a:off x="344900" y="2034200"/>
            <a:ext cx="5393600" cy="1816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1" name="Google Shape;141;p25"/>
          <p:cNvSpPr txBox="1">
            <a:spLocks noGrp="1"/>
          </p:cNvSpPr>
          <p:nvPr>
            <p:ph type="subTitle" idx="2"/>
          </p:nvPr>
        </p:nvSpPr>
        <p:spPr>
          <a:xfrm>
            <a:off x="344900" y="3851000"/>
            <a:ext cx="5393600" cy="972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Open Sans Light"/>
              <a:buNone/>
              <a:defRPr sz="1600">
                <a:latin typeface="Open Sans Light"/>
                <a:ea typeface="Open Sans Light"/>
                <a:cs typeface="Open Sans Light"/>
                <a:sym typeface="Open Sans Light"/>
              </a:defRPr>
            </a:lvl1pPr>
            <a:lvl2pPr lvl="1" rtl="0">
              <a:lnSpc>
                <a:spcPct val="115000"/>
              </a:lnSpc>
              <a:spcBef>
                <a:spcPts val="1000"/>
              </a:spcBef>
              <a:spcAft>
                <a:spcPts val="0"/>
              </a:spcAft>
              <a:buSzPts val="1400"/>
              <a:buFont typeface="Open Sans Light"/>
              <a:buNone/>
              <a:defRPr>
                <a:latin typeface="Open Sans Light"/>
                <a:ea typeface="Open Sans Light"/>
                <a:cs typeface="Open Sans Light"/>
                <a:sym typeface="Open Sans Light"/>
              </a:defRPr>
            </a:lvl2pPr>
            <a:lvl3pPr lvl="2"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3pPr>
            <a:lvl4pPr lvl="3"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4pPr>
            <a:lvl5pPr lvl="4"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5pPr>
            <a:lvl6pPr lvl="5"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6pPr>
            <a:lvl7pPr lvl="6"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7pPr>
            <a:lvl8pPr lvl="7" rtl="0">
              <a:lnSpc>
                <a:spcPct val="115000"/>
              </a:lnSpc>
              <a:spcBef>
                <a:spcPts val="1000"/>
              </a:spcBef>
              <a:spcAft>
                <a:spcPts val="0"/>
              </a:spcAft>
              <a:buSzPts val="1200"/>
              <a:buFont typeface="Open Sans Light"/>
              <a:buNone/>
              <a:defRPr>
                <a:latin typeface="Open Sans Light"/>
                <a:ea typeface="Open Sans Light"/>
                <a:cs typeface="Open Sans Light"/>
                <a:sym typeface="Open Sans Light"/>
              </a:defRPr>
            </a:lvl8pPr>
            <a:lvl9pPr lvl="8" rtl="0">
              <a:lnSpc>
                <a:spcPct val="115000"/>
              </a:lnSpc>
              <a:spcBef>
                <a:spcPts val="1000"/>
              </a:spcBef>
              <a:spcAft>
                <a:spcPts val="1000"/>
              </a:spcAft>
              <a:buSzPts val="1200"/>
              <a:buFont typeface="Open Sans Light"/>
              <a:buNone/>
              <a:defRPr>
                <a:latin typeface="Open Sans Light"/>
                <a:ea typeface="Open Sans Light"/>
                <a:cs typeface="Open Sans Light"/>
                <a:sym typeface="Open Sans Light"/>
              </a:defRPr>
            </a:lvl9pPr>
          </a:lstStyle>
          <a:p>
            <a:endParaRPr/>
          </a:p>
        </p:txBody>
      </p:sp>
      <p:sp>
        <p:nvSpPr>
          <p:cNvPr id="142" name="Google Shape;142;p25"/>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459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382601" y="5855933"/>
            <a:ext cx="99584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600"/>
              <a:buNone/>
              <a:defRPr b="1"/>
            </a:lvl1pPr>
          </a:lstStyle>
          <a:p>
            <a:endParaRPr/>
          </a:p>
        </p:txBody>
      </p:sp>
      <p:sp>
        <p:nvSpPr>
          <p:cNvPr id="145" name="Google Shape;145;p26"/>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6"/>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6730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47"/>
        <p:cNvGrpSpPr/>
        <p:nvPr/>
      </p:nvGrpSpPr>
      <p:grpSpPr>
        <a:xfrm>
          <a:off x="0" y="0"/>
          <a:ext cx="0" cy="0"/>
          <a:chOff x="0" y="0"/>
          <a:chExt cx="0" cy="0"/>
        </a:xfrm>
      </p:grpSpPr>
      <p:sp>
        <p:nvSpPr>
          <p:cNvPr id="148" name="Google Shape;148;p27"/>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7"/>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8270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1">
  <p:cSld name="Blank slide 1">
    <p:spTree>
      <p:nvGrpSpPr>
        <p:cNvPr id="1" name="Shape 150"/>
        <p:cNvGrpSpPr/>
        <p:nvPr/>
      </p:nvGrpSpPr>
      <p:grpSpPr>
        <a:xfrm>
          <a:off x="0" y="0"/>
          <a:ext cx="0" cy="0"/>
          <a:chOff x="0" y="0"/>
          <a:chExt cx="0" cy="0"/>
        </a:xfrm>
      </p:grpSpPr>
      <p:sp>
        <p:nvSpPr>
          <p:cNvPr id="151" name="Google Shape;151;p28"/>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28"/>
          <p:cNvSpPr txBox="1"/>
          <p:nvPr/>
        </p:nvSpPr>
        <p:spPr>
          <a:xfrm rot="5400000">
            <a:off x="8328567" y="3169800"/>
            <a:ext cx="6159600" cy="83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chemeClr val="dk1"/>
                </a:solidFill>
                <a:latin typeface="Montserrat"/>
                <a:ea typeface="Montserrat"/>
                <a:cs typeface="Montserrat"/>
                <a:sym typeface="Montserrat"/>
              </a:rPr>
              <a:t>Retrospective</a:t>
            </a:r>
            <a:endParaRPr sz="2400" b="1">
              <a:solidFill>
                <a:schemeClr val="dk1"/>
              </a:solidFill>
              <a:latin typeface="Montserrat"/>
              <a:ea typeface="Montserrat"/>
              <a:cs typeface="Montserrat"/>
              <a:sym typeface="Montserrat"/>
            </a:endParaRPr>
          </a:p>
        </p:txBody>
      </p:sp>
      <p:sp>
        <p:nvSpPr>
          <p:cNvPr id="153" name="Google Shape;153;p28"/>
          <p:cNvSpPr/>
          <p:nvPr/>
        </p:nvSpPr>
        <p:spPr>
          <a:xfrm>
            <a:off x="425308" y="505799"/>
            <a:ext cx="4876800" cy="2786700"/>
          </a:xfrm>
          <a:prstGeom prst="roundRect">
            <a:avLst>
              <a:gd name="adj" fmla="val 7990"/>
            </a:avLst>
          </a:prstGeom>
          <a:noFill/>
          <a:ln w="19050" cap="flat" cmpd="sng">
            <a:solidFill>
              <a:srgbClr val="FCC9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200">
                <a:solidFill>
                  <a:srgbClr val="666666"/>
                </a:solidFill>
                <a:latin typeface="Montserrat SemiBold"/>
                <a:ea typeface="Montserrat SemiBold"/>
                <a:cs typeface="Montserrat SemiBold"/>
                <a:sym typeface="Montserrat SemiBold"/>
              </a:rPr>
              <a:t>What went well?</a:t>
            </a:r>
            <a:endParaRPr sz="1200">
              <a:solidFill>
                <a:srgbClr val="666666"/>
              </a:solidFill>
              <a:latin typeface="Montserrat SemiBold"/>
              <a:ea typeface="Montserrat SemiBold"/>
              <a:cs typeface="Montserrat SemiBold"/>
              <a:sym typeface="Montserrat SemiBold"/>
            </a:endParaRPr>
          </a:p>
        </p:txBody>
      </p:sp>
      <p:sp>
        <p:nvSpPr>
          <p:cNvPr id="154" name="Google Shape;154;p28"/>
          <p:cNvSpPr/>
          <p:nvPr/>
        </p:nvSpPr>
        <p:spPr>
          <a:xfrm>
            <a:off x="5797341" y="505799"/>
            <a:ext cx="4876800" cy="2786700"/>
          </a:xfrm>
          <a:prstGeom prst="roundRect">
            <a:avLst>
              <a:gd name="adj" fmla="val 7990"/>
            </a:avLst>
          </a:prstGeom>
          <a:noFill/>
          <a:ln w="19050" cap="flat" cmpd="sng">
            <a:solidFill>
              <a:srgbClr val="FCC9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200">
                <a:solidFill>
                  <a:srgbClr val="666666"/>
                </a:solidFill>
                <a:latin typeface="Montserrat SemiBold"/>
                <a:ea typeface="Montserrat SemiBold"/>
                <a:cs typeface="Montserrat SemiBold"/>
                <a:sym typeface="Montserrat SemiBold"/>
              </a:rPr>
              <a:t>What could have gone better?</a:t>
            </a:r>
            <a:endParaRPr sz="1200">
              <a:solidFill>
                <a:srgbClr val="666666"/>
              </a:solidFill>
              <a:latin typeface="Montserrat SemiBold"/>
              <a:ea typeface="Montserrat SemiBold"/>
              <a:cs typeface="Montserrat SemiBold"/>
              <a:sym typeface="Montserrat SemiBold"/>
            </a:endParaRPr>
          </a:p>
        </p:txBody>
      </p:sp>
      <p:sp>
        <p:nvSpPr>
          <p:cNvPr id="155" name="Google Shape;155;p28"/>
          <p:cNvSpPr/>
          <p:nvPr/>
        </p:nvSpPr>
        <p:spPr>
          <a:xfrm>
            <a:off x="425308" y="3763999"/>
            <a:ext cx="4876800" cy="2786700"/>
          </a:xfrm>
          <a:prstGeom prst="roundRect">
            <a:avLst>
              <a:gd name="adj" fmla="val 7990"/>
            </a:avLst>
          </a:prstGeom>
          <a:noFill/>
          <a:ln w="19050" cap="flat" cmpd="sng">
            <a:solidFill>
              <a:srgbClr val="FCC9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200">
                <a:solidFill>
                  <a:srgbClr val="666666"/>
                </a:solidFill>
                <a:latin typeface="Montserrat SemiBold"/>
                <a:ea typeface="Montserrat SemiBold"/>
                <a:cs typeface="Montserrat SemiBold"/>
                <a:sym typeface="Montserrat SemiBold"/>
              </a:rPr>
              <a:t>What do we want to try?</a:t>
            </a:r>
            <a:endParaRPr sz="1200">
              <a:solidFill>
                <a:srgbClr val="666666"/>
              </a:solidFill>
              <a:latin typeface="Montserrat SemiBold"/>
              <a:ea typeface="Montserrat SemiBold"/>
              <a:cs typeface="Montserrat SemiBold"/>
              <a:sym typeface="Montserrat SemiBold"/>
            </a:endParaRPr>
          </a:p>
        </p:txBody>
      </p:sp>
      <p:sp>
        <p:nvSpPr>
          <p:cNvPr id="156" name="Google Shape;156;p28"/>
          <p:cNvSpPr/>
          <p:nvPr/>
        </p:nvSpPr>
        <p:spPr>
          <a:xfrm>
            <a:off x="5797341" y="3763999"/>
            <a:ext cx="4876800" cy="2786700"/>
          </a:xfrm>
          <a:prstGeom prst="roundRect">
            <a:avLst>
              <a:gd name="adj" fmla="val 7990"/>
            </a:avLst>
          </a:prstGeom>
          <a:noFill/>
          <a:ln w="19050" cap="flat" cmpd="sng">
            <a:solidFill>
              <a:srgbClr val="FCC9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200">
                <a:solidFill>
                  <a:srgbClr val="666666"/>
                </a:solidFill>
                <a:latin typeface="Montserrat SemiBold"/>
                <a:ea typeface="Montserrat SemiBold"/>
                <a:cs typeface="Montserrat SemiBold"/>
                <a:sym typeface="Montserrat SemiBold"/>
              </a:rPr>
              <a:t>What puzzles us?</a:t>
            </a:r>
            <a:endParaRPr sz="1200">
              <a:solidFill>
                <a:srgbClr val="666666"/>
              </a:solidFill>
              <a:latin typeface="Montserrat SemiBold"/>
              <a:ea typeface="Montserrat SemiBold"/>
              <a:cs typeface="Montserrat SemiBold"/>
              <a:sym typeface="Montserrat SemiBold"/>
            </a:endParaRPr>
          </a:p>
        </p:txBody>
      </p:sp>
      <p:sp>
        <p:nvSpPr>
          <p:cNvPr id="157" name="Google Shape;157;p28"/>
          <p:cNvSpPr txBox="1">
            <a:spLocks noGrp="1"/>
          </p:cNvSpPr>
          <p:nvPr>
            <p:ph type="body" idx="1"/>
          </p:nvPr>
        </p:nvSpPr>
        <p:spPr>
          <a:xfrm>
            <a:off x="412400" y="1268900"/>
            <a:ext cx="4876800" cy="181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158" name="Google Shape;158;p28"/>
          <p:cNvSpPr txBox="1">
            <a:spLocks noGrp="1"/>
          </p:cNvSpPr>
          <p:nvPr>
            <p:ph type="body" idx="2"/>
          </p:nvPr>
        </p:nvSpPr>
        <p:spPr>
          <a:xfrm>
            <a:off x="5797333" y="1268900"/>
            <a:ext cx="4876800" cy="181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159" name="Google Shape;159;p28"/>
          <p:cNvSpPr txBox="1">
            <a:spLocks noGrp="1"/>
          </p:cNvSpPr>
          <p:nvPr>
            <p:ph type="body" idx="3"/>
          </p:nvPr>
        </p:nvSpPr>
        <p:spPr>
          <a:xfrm>
            <a:off x="425300" y="4528033"/>
            <a:ext cx="4876800" cy="181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160" name="Google Shape;160;p28"/>
          <p:cNvSpPr txBox="1">
            <a:spLocks noGrp="1"/>
          </p:cNvSpPr>
          <p:nvPr>
            <p:ph type="body" idx="4"/>
          </p:nvPr>
        </p:nvSpPr>
        <p:spPr>
          <a:xfrm>
            <a:off x="5797333" y="4528033"/>
            <a:ext cx="4876800" cy="181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161" name="Google Shape;161;p28"/>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528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lt1"/>
        </a:solidFill>
        <a:effectLst/>
      </p:bgPr>
    </p:bg>
    <p:spTree>
      <p:nvGrpSpPr>
        <p:cNvPr id="1" name="Shape 69"/>
        <p:cNvGrpSpPr/>
        <p:nvPr/>
      </p:nvGrpSpPr>
      <p:grpSpPr>
        <a:xfrm>
          <a:off x="0" y="0"/>
          <a:ext cx="0" cy="0"/>
          <a:chOff x="0" y="0"/>
          <a:chExt cx="0" cy="0"/>
        </a:xfrm>
      </p:grpSpPr>
      <p:sp>
        <p:nvSpPr>
          <p:cNvPr id="70" name="Google Shape;70;p11"/>
          <p:cNvSpPr/>
          <p:nvPr/>
        </p:nvSpPr>
        <p:spPr>
          <a:xfrm>
            <a:off x="0" y="4219100"/>
            <a:ext cx="12192000" cy="263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11"/>
          <p:cNvSpPr txBox="1">
            <a:spLocks noGrp="1"/>
          </p:cNvSpPr>
          <p:nvPr>
            <p:ph type="ctrTitle"/>
          </p:nvPr>
        </p:nvSpPr>
        <p:spPr>
          <a:xfrm>
            <a:off x="415600" y="649500"/>
            <a:ext cx="11360800" cy="2995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pic>
        <p:nvPicPr>
          <p:cNvPr id="72" name="Google Shape;72;p11"/>
          <p:cNvPicPr preferRelativeResize="0"/>
          <p:nvPr/>
        </p:nvPicPr>
        <p:blipFill>
          <a:blip r:embed="rId2">
            <a:alphaModFix/>
          </a:blip>
          <a:stretch>
            <a:fillRect/>
          </a:stretch>
        </p:blipFill>
        <p:spPr>
          <a:xfrm>
            <a:off x="7884401" y="4936101"/>
            <a:ext cx="3722500" cy="1008775"/>
          </a:xfrm>
          <a:prstGeom prst="rect">
            <a:avLst/>
          </a:prstGeom>
          <a:noFill/>
          <a:ln>
            <a:noFill/>
          </a:ln>
        </p:spPr>
      </p:pic>
      <p:sp>
        <p:nvSpPr>
          <p:cNvPr id="73" name="Google Shape;73;p11"/>
          <p:cNvSpPr txBox="1">
            <a:spLocks noGrp="1"/>
          </p:cNvSpPr>
          <p:nvPr>
            <p:ph type="subTitle" idx="1"/>
          </p:nvPr>
        </p:nvSpPr>
        <p:spPr>
          <a:xfrm>
            <a:off x="415600" y="4777267"/>
            <a:ext cx="5680400" cy="10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Light"/>
              <a:buNone/>
              <a:defRPr>
                <a:latin typeface="Open Sans Light"/>
                <a:ea typeface="Open Sans Light"/>
                <a:cs typeface="Open Sans Light"/>
                <a:sym typeface="Open Sans Light"/>
              </a:defRPr>
            </a:lvl1pPr>
            <a:lvl2pPr lvl="1"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2pPr>
            <a:lvl3pPr lvl="2"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3pPr>
            <a:lvl4pPr lvl="3"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4pPr>
            <a:lvl5pPr lvl="4"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5pPr>
            <a:lvl6pPr lvl="5"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6pPr>
            <a:lvl7pPr lvl="6"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7pPr>
            <a:lvl8pPr lvl="7"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8pPr>
            <a:lvl9pPr lvl="8" algn="ctr" rtl="0">
              <a:lnSpc>
                <a:spcPct val="100000"/>
              </a:lnSpc>
              <a:spcBef>
                <a:spcPts val="0"/>
              </a:spcBef>
              <a:spcAft>
                <a:spcPts val="0"/>
              </a:spcAft>
              <a:buSzPts val="1800"/>
              <a:buFont typeface="Open Sans Light"/>
              <a:buNone/>
              <a:defRPr sz="1800">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914415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2">
  <p:cSld name="Caption 2">
    <p:bg>
      <p:bgPr>
        <a:solidFill>
          <a:schemeClr val="accent1"/>
        </a:solid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body" idx="1"/>
          </p:nvPr>
        </p:nvSpPr>
        <p:spPr>
          <a:xfrm>
            <a:off x="382601" y="5410833"/>
            <a:ext cx="99584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600"/>
              <a:buNone/>
              <a:defRPr b="1">
                <a:solidFill>
                  <a:schemeClr val="lt1"/>
                </a:solidFill>
              </a:defRPr>
            </a:lvl1pPr>
          </a:lstStyle>
          <a:p>
            <a:endParaRPr/>
          </a:p>
        </p:txBody>
      </p:sp>
      <p:sp>
        <p:nvSpPr>
          <p:cNvPr id="164" name="Google Shape;164;p29"/>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6003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30"/>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2000"/>
              <a:buNone/>
              <a:defRPr sz="12000">
                <a:solidFill>
                  <a:schemeClr val="accen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167" name="Google Shape;167;p30"/>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17500" algn="ctr" rtl="0">
              <a:spcBef>
                <a:spcPts val="1000"/>
              </a:spcBef>
              <a:spcAft>
                <a:spcPts val="0"/>
              </a:spcAft>
              <a:buSzPts val="1400"/>
              <a:buChar char="●"/>
              <a:defRPr/>
            </a:lvl2pPr>
            <a:lvl3pPr marL="1371600" lvl="2" indent="-304800" algn="ctr" rtl="0">
              <a:spcBef>
                <a:spcPts val="1000"/>
              </a:spcBef>
              <a:spcAft>
                <a:spcPts val="0"/>
              </a:spcAft>
              <a:buSzPts val="1200"/>
              <a:buChar char="●"/>
              <a:defRPr/>
            </a:lvl3pPr>
            <a:lvl4pPr marL="1828800" lvl="3" indent="-304800" algn="ctr" rtl="0">
              <a:spcBef>
                <a:spcPts val="1000"/>
              </a:spcBef>
              <a:spcAft>
                <a:spcPts val="0"/>
              </a:spcAft>
              <a:buSzPts val="1200"/>
              <a:buChar char="●"/>
              <a:defRPr/>
            </a:lvl4pPr>
            <a:lvl5pPr marL="2286000" lvl="4" indent="-304800" algn="ctr" rtl="0">
              <a:spcBef>
                <a:spcPts val="1000"/>
              </a:spcBef>
              <a:spcAft>
                <a:spcPts val="0"/>
              </a:spcAft>
              <a:buSzPts val="1200"/>
              <a:buChar char="●"/>
              <a:defRPr/>
            </a:lvl5pPr>
            <a:lvl6pPr marL="2743200" lvl="5" indent="-304800" algn="ctr" rtl="0">
              <a:spcBef>
                <a:spcPts val="1000"/>
              </a:spcBef>
              <a:spcAft>
                <a:spcPts val="0"/>
              </a:spcAft>
              <a:buSzPts val="1200"/>
              <a:buChar char="●"/>
              <a:defRPr/>
            </a:lvl6pPr>
            <a:lvl7pPr marL="3200400" lvl="6" indent="-304800" algn="ctr" rtl="0">
              <a:spcBef>
                <a:spcPts val="1000"/>
              </a:spcBef>
              <a:spcAft>
                <a:spcPts val="0"/>
              </a:spcAft>
              <a:buSzPts val="1200"/>
              <a:buChar char="●"/>
              <a:defRPr/>
            </a:lvl7pPr>
            <a:lvl8pPr marL="3657600" lvl="7" indent="-304800" algn="ctr" rtl="0">
              <a:spcBef>
                <a:spcPts val="1000"/>
              </a:spcBef>
              <a:spcAft>
                <a:spcPts val="0"/>
              </a:spcAft>
              <a:buSzPts val="1200"/>
              <a:buChar char="●"/>
              <a:defRPr/>
            </a:lvl8pPr>
            <a:lvl9pPr marL="4114800" lvl="8" indent="-304800" algn="ctr" rtl="0">
              <a:spcBef>
                <a:spcPts val="1000"/>
              </a:spcBef>
              <a:spcAft>
                <a:spcPts val="1000"/>
              </a:spcAft>
              <a:buSzPts val="1200"/>
              <a:buChar char="●"/>
              <a:defRPr/>
            </a:lvl9pPr>
          </a:lstStyle>
          <a:p>
            <a:endParaRPr/>
          </a:p>
        </p:txBody>
      </p:sp>
      <p:sp>
        <p:nvSpPr>
          <p:cNvPr id="168" name="Google Shape;168;p30"/>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4037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orking meeting image">
  <p:cSld name="Working meeting image">
    <p:spTree>
      <p:nvGrpSpPr>
        <p:cNvPr id="1" name="Shape 169"/>
        <p:cNvGrpSpPr/>
        <p:nvPr/>
      </p:nvGrpSpPr>
      <p:grpSpPr>
        <a:xfrm>
          <a:off x="0" y="0"/>
          <a:ext cx="0" cy="0"/>
          <a:chOff x="0" y="0"/>
          <a:chExt cx="0" cy="0"/>
        </a:xfrm>
      </p:grpSpPr>
      <p:pic>
        <p:nvPicPr>
          <p:cNvPr id="170" name="Google Shape;170;p31"/>
          <p:cNvPicPr preferRelativeResize="0"/>
          <p:nvPr/>
        </p:nvPicPr>
        <p:blipFill rotWithShape="1">
          <a:blip r:embed="rId2">
            <a:alphaModFix/>
          </a:blip>
          <a:srcRect l="10639" t="22141" r="2077" b="4226"/>
          <a:stretch/>
        </p:blipFill>
        <p:spPr>
          <a:xfrm>
            <a:off x="1" y="0"/>
            <a:ext cx="12192004" cy="6858002"/>
          </a:xfrm>
          <a:prstGeom prst="rect">
            <a:avLst/>
          </a:prstGeom>
          <a:noFill/>
          <a:ln>
            <a:noFill/>
          </a:ln>
        </p:spPr>
      </p:pic>
      <p:sp>
        <p:nvSpPr>
          <p:cNvPr id="171" name="Google Shape;171;p31"/>
          <p:cNvSpPr/>
          <p:nvPr/>
        </p:nvSpPr>
        <p:spPr>
          <a:xfrm>
            <a:off x="0" y="4457700"/>
            <a:ext cx="12192000" cy="2406300"/>
          </a:xfrm>
          <a:prstGeom prst="rect">
            <a:avLst/>
          </a:prstGeom>
          <a:solidFill>
            <a:srgbClr val="252525">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Montserrat"/>
              <a:ea typeface="Montserrat"/>
              <a:cs typeface="Montserrat"/>
              <a:sym typeface="Montserrat"/>
            </a:endParaRPr>
          </a:p>
        </p:txBody>
      </p:sp>
      <p:sp>
        <p:nvSpPr>
          <p:cNvPr id="172" name="Google Shape;172;p31"/>
          <p:cNvSpPr txBox="1">
            <a:spLocks noGrp="1"/>
          </p:cNvSpPr>
          <p:nvPr>
            <p:ph type="title"/>
          </p:nvPr>
        </p:nvSpPr>
        <p:spPr>
          <a:xfrm>
            <a:off x="415600" y="4914900"/>
            <a:ext cx="11360800" cy="1397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73" name="Google Shape;173;p31"/>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07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orking meeting image 1">
  <p:cSld name="Working meeting image 1">
    <p:spTree>
      <p:nvGrpSpPr>
        <p:cNvPr id="1" name="Shape 174"/>
        <p:cNvGrpSpPr/>
        <p:nvPr/>
      </p:nvGrpSpPr>
      <p:grpSpPr>
        <a:xfrm>
          <a:off x="0" y="0"/>
          <a:ext cx="0" cy="0"/>
          <a:chOff x="0" y="0"/>
          <a:chExt cx="0" cy="0"/>
        </a:xfrm>
      </p:grpSpPr>
      <p:pic>
        <p:nvPicPr>
          <p:cNvPr id="175" name="Google Shape;175;p32"/>
          <p:cNvPicPr preferRelativeResize="0"/>
          <p:nvPr/>
        </p:nvPicPr>
        <p:blipFill rotWithShape="1">
          <a:blip r:embed="rId2">
            <a:alphaModFix/>
          </a:blip>
          <a:srcRect t="15668"/>
          <a:stretch/>
        </p:blipFill>
        <p:spPr>
          <a:xfrm>
            <a:off x="1" y="0"/>
            <a:ext cx="12192004" cy="6858002"/>
          </a:xfrm>
          <a:prstGeom prst="rect">
            <a:avLst/>
          </a:prstGeom>
          <a:noFill/>
          <a:ln>
            <a:noFill/>
          </a:ln>
        </p:spPr>
      </p:pic>
      <p:sp>
        <p:nvSpPr>
          <p:cNvPr id="176" name="Google Shape;176;p32"/>
          <p:cNvSpPr/>
          <p:nvPr/>
        </p:nvSpPr>
        <p:spPr>
          <a:xfrm>
            <a:off x="0" y="4457700"/>
            <a:ext cx="12192000" cy="2406300"/>
          </a:xfrm>
          <a:prstGeom prst="rect">
            <a:avLst/>
          </a:prstGeom>
          <a:solidFill>
            <a:srgbClr val="252525">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Montserrat"/>
              <a:ea typeface="Montserrat"/>
              <a:cs typeface="Montserrat"/>
              <a:sym typeface="Montserrat"/>
            </a:endParaRPr>
          </a:p>
        </p:txBody>
      </p:sp>
      <p:sp>
        <p:nvSpPr>
          <p:cNvPr id="177" name="Google Shape;177;p32"/>
          <p:cNvSpPr txBox="1">
            <a:spLocks noGrp="1"/>
          </p:cNvSpPr>
          <p:nvPr>
            <p:ph type="title"/>
          </p:nvPr>
        </p:nvSpPr>
        <p:spPr>
          <a:xfrm>
            <a:off x="415600" y="4914900"/>
            <a:ext cx="11243200" cy="1397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78" name="Google Shape;178;p32"/>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0871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ptop image ">
  <p:cSld name="Laptop image ">
    <p:spTree>
      <p:nvGrpSpPr>
        <p:cNvPr id="1" name="Shape 179"/>
        <p:cNvGrpSpPr/>
        <p:nvPr/>
      </p:nvGrpSpPr>
      <p:grpSpPr>
        <a:xfrm>
          <a:off x="0" y="0"/>
          <a:ext cx="0" cy="0"/>
          <a:chOff x="0" y="0"/>
          <a:chExt cx="0" cy="0"/>
        </a:xfrm>
      </p:grpSpPr>
      <p:pic>
        <p:nvPicPr>
          <p:cNvPr id="180" name="Google Shape;180;p33"/>
          <p:cNvPicPr preferRelativeResize="0"/>
          <p:nvPr/>
        </p:nvPicPr>
        <p:blipFill>
          <a:blip r:embed="rId2">
            <a:alphaModFix/>
          </a:blip>
          <a:stretch>
            <a:fillRect/>
          </a:stretch>
        </p:blipFill>
        <p:spPr>
          <a:xfrm>
            <a:off x="1" y="3078467"/>
            <a:ext cx="12192004" cy="2834650"/>
          </a:xfrm>
          <a:prstGeom prst="rect">
            <a:avLst/>
          </a:prstGeom>
          <a:noFill/>
          <a:ln>
            <a:noFill/>
          </a:ln>
        </p:spPr>
      </p:pic>
      <p:sp>
        <p:nvSpPr>
          <p:cNvPr id="181" name="Google Shape;181;p33"/>
          <p:cNvSpPr txBox="1">
            <a:spLocks noGrp="1"/>
          </p:cNvSpPr>
          <p:nvPr>
            <p:ph type="title"/>
          </p:nvPr>
        </p:nvSpPr>
        <p:spPr>
          <a:xfrm>
            <a:off x="415600" y="243819"/>
            <a:ext cx="11360800" cy="237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33"/>
          <p:cNvSpPr txBox="1">
            <a:spLocks noGrp="1"/>
          </p:cNvSpPr>
          <p:nvPr>
            <p:ph type="subTitle" idx="1"/>
          </p:nvPr>
        </p:nvSpPr>
        <p:spPr>
          <a:xfrm>
            <a:off x="415600" y="3461667"/>
            <a:ext cx="7776000" cy="301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Open Sans Light"/>
              <a:buNone/>
              <a:defRPr>
                <a:solidFill>
                  <a:schemeClr val="lt1"/>
                </a:solidFill>
                <a:latin typeface="Open Sans Light"/>
                <a:ea typeface="Open Sans Light"/>
                <a:cs typeface="Open Sans Light"/>
                <a:sym typeface="Open Sans Light"/>
              </a:defRPr>
            </a:lvl1pPr>
            <a:lvl2pPr lvl="1"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2pPr>
            <a:lvl3pPr lvl="2"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3pPr>
            <a:lvl4pPr lvl="3"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4pPr>
            <a:lvl5pPr lvl="4"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5pPr>
            <a:lvl6pPr lvl="5"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6pPr>
            <a:lvl7pPr lvl="6"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7pPr>
            <a:lvl8pPr lvl="7"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8pPr>
            <a:lvl9pPr lvl="8" algn="ctr" rtl="0">
              <a:lnSpc>
                <a:spcPct val="100000"/>
              </a:lnSpc>
              <a:spcBef>
                <a:spcPts val="0"/>
              </a:spcBef>
              <a:spcAft>
                <a:spcPts val="0"/>
              </a:spcAft>
              <a:buClr>
                <a:schemeClr val="lt1"/>
              </a:buClr>
              <a:buSzPts val="2600"/>
              <a:buFont typeface="Crimson Text SemiBold"/>
              <a:buNone/>
              <a:defRPr sz="2600">
                <a:solidFill>
                  <a:schemeClr val="lt1"/>
                </a:solidFill>
                <a:latin typeface="Crimson Text SemiBold"/>
                <a:ea typeface="Crimson Text SemiBold"/>
                <a:cs typeface="Crimson Text SemiBold"/>
                <a:sym typeface="Crimson Text SemiBold"/>
              </a:defRPr>
            </a:lvl9pPr>
          </a:lstStyle>
          <a:p>
            <a:endParaRPr/>
          </a:p>
        </p:txBody>
      </p:sp>
      <p:sp>
        <p:nvSpPr>
          <p:cNvPr id="183" name="Google Shape;183;p33"/>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062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title and body">
  <p:cSld name="Image title and body">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34"/>
          <p:cNvSpPr/>
          <p:nvPr/>
        </p:nvSpPr>
        <p:spPr>
          <a:xfrm>
            <a:off x="0" y="0"/>
            <a:ext cx="12192000" cy="6864000"/>
          </a:xfrm>
          <a:prstGeom prst="rect">
            <a:avLst/>
          </a:prstGeom>
          <a:solidFill>
            <a:srgbClr val="252525">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4"/>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187" name="Google Shape;187;p34"/>
          <p:cNvSpPr txBox="1">
            <a:spLocks noGrp="1"/>
          </p:cNvSpPr>
          <p:nvPr>
            <p:ph type="title"/>
          </p:nvPr>
        </p:nvSpPr>
        <p:spPr>
          <a:xfrm>
            <a:off x="415600" y="46736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88" name="Google Shape;188;p34"/>
          <p:cNvSpPr txBox="1">
            <a:spLocks noGrp="1"/>
          </p:cNvSpPr>
          <p:nvPr>
            <p:ph type="body" idx="1"/>
          </p:nvPr>
        </p:nvSpPr>
        <p:spPr>
          <a:xfrm>
            <a:off x="415600" y="1536199"/>
            <a:ext cx="11360800" cy="4378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solidFill>
                  <a:schemeClr val="lt1"/>
                </a:solidFill>
              </a:defRPr>
            </a:lvl1pPr>
            <a:lvl2pPr marL="914400" lvl="1" indent="-317500" rtl="0">
              <a:lnSpc>
                <a:spcPct val="100000"/>
              </a:lnSpc>
              <a:spcBef>
                <a:spcPts val="1000"/>
              </a:spcBef>
              <a:spcAft>
                <a:spcPts val="0"/>
              </a:spcAft>
              <a:buSzPts val="1400"/>
              <a:buChar char="●"/>
              <a:defRPr>
                <a:solidFill>
                  <a:schemeClr val="lt1"/>
                </a:solidFill>
              </a:defRPr>
            </a:lvl2pPr>
            <a:lvl3pPr marL="1371600" lvl="2" indent="-304800" rtl="0">
              <a:lnSpc>
                <a:spcPct val="100000"/>
              </a:lnSpc>
              <a:spcBef>
                <a:spcPts val="1000"/>
              </a:spcBef>
              <a:spcAft>
                <a:spcPts val="0"/>
              </a:spcAft>
              <a:buSzPts val="1200"/>
              <a:buChar char="●"/>
              <a:defRPr>
                <a:solidFill>
                  <a:schemeClr val="lt1"/>
                </a:solidFill>
              </a:defRPr>
            </a:lvl3pPr>
            <a:lvl4pPr marL="1828800" lvl="3" indent="-304800" rtl="0">
              <a:lnSpc>
                <a:spcPct val="100000"/>
              </a:lnSpc>
              <a:spcBef>
                <a:spcPts val="1000"/>
              </a:spcBef>
              <a:spcAft>
                <a:spcPts val="0"/>
              </a:spcAft>
              <a:buSzPts val="1200"/>
              <a:buChar char="●"/>
              <a:defRPr>
                <a:solidFill>
                  <a:schemeClr val="lt1"/>
                </a:solidFill>
              </a:defRPr>
            </a:lvl4pPr>
            <a:lvl5pPr marL="2286000" lvl="4" indent="-304800" rtl="0">
              <a:lnSpc>
                <a:spcPct val="100000"/>
              </a:lnSpc>
              <a:spcBef>
                <a:spcPts val="1000"/>
              </a:spcBef>
              <a:spcAft>
                <a:spcPts val="0"/>
              </a:spcAft>
              <a:buSzPts val="1200"/>
              <a:buChar char="●"/>
              <a:defRPr>
                <a:solidFill>
                  <a:schemeClr val="lt1"/>
                </a:solidFill>
              </a:defRPr>
            </a:lvl5pPr>
            <a:lvl6pPr marL="2743200" lvl="5" indent="-304800" rtl="0">
              <a:lnSpc>
                <a:spcPct val="100000"/>
              </a:lnSpc>
              <a:spcBef>
                <a:spcPts val="1000"/>
              </a:spcBef>
              <a:spcAft>
                <a:spcPts val="0"/>
              </a:spcAft>
              <a:buSzPts val="1200"/>
              <a:buChar char="●"/>
              <a:defRPr>
                <a:solidFill>
                  <a:schemeClr val="lt1"/>
                </a:solidFill>
              </a:defRPr>
            </a:lvl6pPr>
            <a:lvl7pPr marL="3200400" lvl="6" indent="-304800" rtl="0">
              <a:lnSpc>
                <a:spcPct val="100000"/>
              </a:lnSpc>
              <a:spcBef>
                <a:spcPts val="1000"/>
              </a:spcBef>
              <a:spcAft>
                <a:spcPts val="0"/>
              </a:spcAft>
              <a:buSzPts val="1200"/>
              <a:buChar char="●"/>
              <a:defRPr>
                <a:solidFill>
                  <a:schemeClr val="lt1"/>
                </a:solidFill>
              </a:defRPr>
            </a:lvl7pPr>
            <a:lvl8pPr marL="3657600" lvl="7" indent="-304800" rtl="0">
              <a:lnSpc>
                <a:spcPct val="100000"/>
              </a:lnSpc>
              <a:spcBef>
                <a:spcPts val="1000"/>
              </a:spcBef>
              <a:spcAft>
                <a:spcPts val="0"/>
              </a:spcAft>
              <a:buSzPts val="1200"/>
              <a:buChar char="●"/>
              <a:defRPr>
                <a:solidFill>
                  <a:schemeClr val="lt1"/>
                </a:solidFill>
              </a:defRPr>
            </a:lvl8pPr>
            <a:lvl9pPr marL="4114800" lvl="8" indent="-304800" rtl="0">
              <a:lnSpc>
                <a:spcPct val="100000"/>
              </a:lnSpc>
              <a:spcBef>
                <a:spcPts val="1000"/>
              </a:spcBef>
              <a:spcAft>
                <a:spcPts val="1000"/>
              </a:spcAft>
              <a:buSzPts val="1200"/>
              <a:buChar char="●"/>
              <a:defRPr>
                <a:solidFill>
                  <a:schemeClr val="lt1"/>
                </a:solidFill>
              </a:defRPr>
            </a:lvl9pPr>
          </a:lstStyle>
          <a:p>
            <a:endParaRPr/>
          </a:p>
        </p:txBody>
      </p:sp>
    </p:spTree>
    <p:extLst>
      <p:ext uri="{BB962C8B-B14F-4D97-AF65-F5344CB8AC3E}">
        <p14:creationId xmlns:p14="http://schemas.microsoft.com/office/powerpoint/2010/main" val="207383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title and subtitle">
  <p:cSld name="Image title and subtitle">
    <p:bg>
      <p:bgPr>
        <a:blipFill>
          <a:blip r:embed="rId2">
            <a:alphaModFix/>
          </a:blip>
          <a:stretch>
            <a:fillRect/>
          </a:stretch>
        </a:blipFill>
        <a:effectLst/>
      </p:bgPr>
    </p:bg>
    <p:spTree>
      <p:nvGrpSpPr>
        <p:cNvPr id="1" name="Shape 189"/>
        <p:cNvGrpSpPr/>
        <p:nvPr/>
      </p:nvGrpSpPr>
      <p:grpSpPr>
        <a:xfrm>
          <a:off x="0" y="0"/>
          <a:ext cx="0" cy="0"/>
          <a:chOff x="0" y="0"/>
          <a:chExt cx="0" cy="0"/>
        </a:xfrm>
      </p:grpSpPr>
      <p:sp>
        <p:nvSpPr>
          <p:cNvPr id="190" name="Google Shape;190;p35"/>
          <p:cNvSpPr/>
          <p:nvPr/>
        </p:nvSpPr>
        <p:spPr>
          <a:xfrm>
            <a:off x="0" y="0"/>
            <a:ext cx="12192000" cy="6864000"/>
          </a:xfrm>
          <a:prstGeom prst="rect">
            <a:avLst/>
          </a:prstGeom>
          <a:solidFill>
            <a:srgbClr val="252525">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5"/>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a:t>
            </a:fld>
            <a:endParaRPr lang="en-US"/>
          </a:p>
        </p:txBody>
      </p:sp>
      <p:sp>
        <p:nvSpPr>
          <p:cNvPr id="192" name="Google Shape;192;p35"/>
          <p:cNvSpPr txBox="1">
            <a:spLocks noGrp="1"/>
          </p:cNvSpPr>
          <p:nvPr>
            <p:ph type="title"/>
          </p:nvPr>
        </p:nvSpPr>
        <p:spPr>
          <a:xfrm>
            <a:off x="415600" y="411000"/>
            <a:ext cx="11360800" cy="4745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93" name="Google Shape;193;p35"/>
          <p:cNvSpPr txBox="1">
            <a:spLocks noGrp="1"/>
          </p:cNvSpPr>
          <p:nvPr>
            <p:ph type="subTitle" idx="1"/>
          </p:nvPr>
        </p:nvSpPr>
        <p:spPr>
          <a:xfrm>
            <a:off x="415600" y="5156200"/>
            <a:ext cx="11360800" cy="129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None/>
              <a:defRPr>
                <a:solidFill>
                  <a:schemeClr val="lt1"/>
                </a:solidFill>
              </a:defRPr>
            </a:lvl1pPr>
            <a:lvl2pPr lvl="1" rtl="0">
              <a:spcBef>
                <a:spcPts val="1000"/>
              </a:spcBef>
              <a:spcAft>
                <a:spcPts val="0"/>
              </a:spcAft>
              <a:buClr>
                <a:schemeClr val="lt1"/>
              </a:buClr>
              <a:buSzPts val="1400"/>
              <a:buNone/>
              <a:defRPr>
                <a:solidFill>
                  <a:schemeClr val="lt1"/>
                </a:solidFill>
              </a:defRPr>
            </a:lvl2pPr>
            <a:lvl3pPr lvl="2" rtl="0">
              <a:spcBef>
                <a:spcPts val="1000"/>
              </a:spcBef>
              <a:spcAft>
                <a:spcPts val="0"/>
              </a:spcAft>
              <a:buClr>
                <a:schemeClr val="lt1"/>
              </a:buClr>
              <a:buSzPts val="1200"/>
              <a:buNone/>
              <a:defRPr>
                <a:solidFill>
                  <a:schemeClr val="lt1"/>
                </a:solidFill>
              </a:defRPr>
            </a:lvl3pPr>
            <a:lvl4pPr lvl="3" rtl="0">
              <a:spcBef>
                <a:spcPts val="1000"/>
              </a:spcBef>
              <a:spcAft>
                <a:spcPts val="0"/>
              </a:spcAft>
              <a:buClr>
                <a:schemeClr val="lt1"/>
              </a:buClr>
              <a:buSzPts val="1200"/>
              <a:buNone/>
              <a:defRPr>
                <a:solidFill>
                  <a:schemeClr val="lt1"/>
                </a:solidFill>
              </a:defRPr>
            </a:lvl4pPr>
            <a:lvl5pPr lvl="4" rtl="0">
              <a:spcBef>
                <a:spcPts val="1000"/>
              </a:spcBef>
              <a:spcAft>
                <a:spcPts val="0"/>
              </a:spcAft>
              <a:buClr>
                <a:schemeClr val="lt1"/>
              </a:buClr>
              <a:buSzPts val="1200"/>
              <a:buNone/>
              <a:defRPr>
                <a:solidFill>
                  <a:schemeClr val="lt1"/>
                </a:solidFill>
              </a:defRPr>
            </a:lvl5pPr>
            <a:lvl6pPr lvl="5" rtl="0">
              <a:spcBef>
                <a:spcPts val="1000"/>
              </a:spcBef>
              <a:spcAft>
                <a:spcPts val="0"/>
              </a:spcAft>
              <a:buClr>
                <a:schemeClr val="lt1"/>
              </a:buClr>
              <a:buSzPts val="1200"/>
              <a:buNone/>
              <a:defRPr>
                <a:solidFill>
                  <a:schemeClr val="lt1"/>
                </a:solidFill>
              </a:defRPr>
            </a:lvl6pPr>
            <a:lvl7pPr lvl="6" rtl="0">
              <a:spcBef>
                <a:spcPts val="1000"/>
              </a:spcBef>
              <a:spcAft>
                <a:spcPts val="0"/>
              </a:spcAft>
              <a:buClr>
                <a:schemeClr val="lt1"/>
              </a:buClr>
              <a:buSzPts val="1200"/>
              <a:buNone/>
              <a:defRPr>
                <a:solidFill>
                  <a:schemeClr val="lt1"/>
                </a:solidFill>
              </a:defRPr>
            </a:lvl7pPr>
            <a:lvl8pPr lvl="7" rtl="0">
              <a:spcBef>
                <a:spcPts val="1000"/>
              </a:spcBef>
              <a:spcAft>
                <a:spcPts val="0"/>
              </a:spcAft>
              <a:buClr>
                <a:schemeClr val="lt1"/>
              </a:buClr>
              <a:buSzPts val="1200"/>
              <a:buNone/>
              <a:defRPr>
                <a:solidFill>
                  <a:schemeClr val="lt1"/>
                </a:solidFill>
              </a:defRPr>
            </a:lvl8pPr>
            <a:lvl9pPr lvl="8" rtl="0">
              <a:spcBef>
                <a:spcPts val="1000"/>
              </a:spcBef>
              <a:spcAft>
                <a:spcPts val="100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161995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2 title and subtitle">
  <p:cSld name="Image 2 title and subtitle">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6"/>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196" name="Google Shape;196;p36"/>
          <p:cNvSpPr/>
          <p:nvPr/>
        </p:nvSpPr>
        <p:spPr>
          <a:xfrm>
            <a:off x="0" y="0"/>
            <a:ext cx="12192000" cy="6864000"/>
          </a:xfrm>
          <a:prstGeom prst="rect">
            <a:avLst/>
          </a:prstGeom>
          <a:solidFill>
            <a:srgbClr val="252525">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6"/>
          <p:cNvSpPr txBox="1">
            <a:spLocks noGrp="1"/>
          </p:cNvSpPr>
          <p:nvPr>
            <p:ph type="title"/>
          </p:nvPr>
        </p:nvSpPr>
        <p:spPr>
          <a:xfrm>
            <a:off x="415600" y="411000"/>
            <a:ext cx="11360800" cy="4745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98" name="Google Shape;198;p36"/>
          <p:cNvSpPr txBox="1">
            <a:spLocks noGrp="1"/>
          </p:cNvSpPr>
          <p:nvPr>
            <p:ph type="subTitle" idx="1"/>
          </p:nvPr>
        </p:nvSpPr>
        <p:spPr>
          <a:xfrm>
            <a:off x="415600" y="5156200"/>
            <a:ext cx="11360800" cy="129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None/>
              <a:defRPr>
                <a:solidFill>
                  <a:schemeClr val="lt1"/>
                </a:solidFill>
              </a:defRPr>
            </a:lvl1pPr>
            <a:lvl2pPr lvl="1" rtl="0">
              <a:spcBef>
                <a:spcPts val="1000"/>
              </a:spcBef>
              <a:spcAft>
                <a:spcPts val="0"/>
              </a:spcAft>
              <a:buClr>
                <a:schemeClr val="lt1"/>
              </a:buClr>
              <a:buSzPts val="1400"/>
              <a:buNone/>
              <a:defRPr>
                <a:solidFill>
                  <a:schemeClr val="lt1"/>
                </a:solidFill>
              </a:defRPr>
            </a:lvl2pPr>
            <a:lvl3pPr lvl="2" rtl="0">
              <a:spcBef>
                <a:spcPts val="1000"/>
              </a:spcBef>
              <a:spcAft>
                <a:spcPts val="0"/>
              </a:spcAft>
              <a:buClr>
                <a:schemeClr val="lt1"/>
              </a:buClr>
              <a:buSzPts val="1200"/>
              <a:buNone/>
              <a:defRPr>
                <a:solidFill>
                  <a:schemeClr val="lt1"/>
                </a:solidFill>
              </a:defRPr>
            </a:lvl3pPr>
            <a:lvl4pPr lvl="3" rtl="0">
              <a:spcBef>
                <a:spcPts val="1000"/>
              </a:spcBef>
              <a:spcAft>
                <a:spcPts val="0"/>
              </a:spcAft>
              <a:buClr>
                <a:schemeClr val="lt1"/>
              </a:buClr>
              <a:buSzPts val="1200"/>
              <a:buNone/>
              <a:defRPr>
                <a:solidFill>
                  <a:schemeClr val="lt1"/>
                </a:solidFill>
              </a:defRPr>
            </a:lvl4pPr>
            <a:lvl5pPr lvl="4" rtl="0">
              <a:spcBef>
                <a:spcPts val="1000"/>
              </a:spcBef>
              <a:spcAft>
                <a:spcPts val="0"/>
              </a:spcAft>
              <a:buClr>
                <a:schemeClr val="lt1"/>
              </a:buClr>
              <a:buSzPts val="1200"/>
              <a:buNone/>
              <a:defRPr>
                <a:solidFill>
                  <a:schemeClr val="lt1"/>
                </a:solidFill>
              </a:defRPr>
            </a:lvl5pPr>
            <a:lvl6pPr lvl="5" rtl="0">
              <a:spcBef>
                <a:spcPts val="1000"/>
              </a:spcBef>
              <a:spcAft>
                <a:spcPts val="0"/>
              </a:spcAft>
              <a:buClr>
                <a:schemeClr val="lt1"/>
              </a:buClr>
              <a:buSzPts val="1200"/>
              <a:buNone/>
              <a:defRPr>
                <a:solidFill>
                  <a:schemeClr val="lt1"/>
                </a:solidFill>
              </a:defRPr>
            </a:lvl6pPr>
            <a:lvl7pPr lvl="6" rtl="0">
              <a:spcBef>
                <a:spcPts val="1000"/>
              </a:spcBef>
              <a:spcAft>
                <a:spcPts val="0"/>
              </a:spcAft>
              <a:buClr>
                <a:schemeClr val="lt1"/>
              </a:buClr>
              <a:buSzPts val="1200"/>
              <a:buNone/>
              <a:defRPr>
                <a:solidFill>
                  <a:schemeClr val="lt1"/>
                </a:solidFill>
              </a:defRPr>
            </a:lvl7pPr>
            <a:lvl8pPr lvl="7" rtl="0">
              <a:spcBef>
                <a:spcPts val="1000"/>
              </a:spcBef>
              <a:spcAft>
                <a:spcPts val="0"/>
              </a:spcAft>
              <a:buClr>
                <a:schemeClr val="lt1"/>
              </a:buClr>
              <a:buSzPts val="1200"/>
              <a:buNone/>
              <a:defRPr>
                <a:solidFill>
                  <a:schemeClr val="lt1"/>
                </a:solidFill>
              </a:defRPr>
            </a:lvl8pPr>
            <a:lvl9pPr lvl="8" rtl="0">
              <a:spcBef>
                <a:spcPts val="1000"/>
              </a:spcBef>
              <a:spcAft>
                <a:spcPts val="100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927279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2 title and body">
  <p:cSld name="Image 2 title and body">
    <p:bg>
      <p:bgPr>
        <a:blipFill>
          <a:blip r:embed="rId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7"/>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201" name="Google Shape;201;p37"/>
          <p:cNvSpPr/>
          <p:nvPr/>
        </p:nvSpPr>
        <p:spPr>
          <a:xfrm>
            <a:off x="0" y="0"/>
            <a:ext cx="12192000" cy="6864000"/>
          </a:xfrm>
          <a:prstGeom prst="rect">
            <a:avLst/>
          </a:prstGeom>
          <a:solidFill>
            <a:srgbClr val="252525">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7"/>
          <p:cNvSpPr txBox="1">
            <a:spLocks noGrp="1"/>
          </p:cNvSpPr>
          <p:nvPr>
            <p:ph type="title"/>
          </p:nvPr>
        </p:nvSpPr>
        <p:spPr>
          <a:xfrm>
            <a:off x="415600" y="46736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3" name="Google Shape;203;p37"/>
          <p:cNvSpPr txBox="1">
            <a:spLocks noGrp="1"/>
          </p:cNvSpPr>
          <p:nvPr>
            <p:ph type="body" idx="1"/>
          </p:nvPr>
        </p:nvSpPr>
        <p:spPr>
          <a:xfrm>
            <a:off x="415600" y="1536199"/>
            <a:ext cx="11360800" cy="4378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solidFill>
                  <a:schemeClr val="lt1"/>
                </a:solidFill>
              </a:defRPr>
            </a:lvl1pPr>
            <a:lvl2pPr marL="914400" lvl="1" indent="-317500" rtl="0">
              <a:lnSpc>
                <a:spcPct val="100000"/>
              </a:lnSpc>
              <a:spcBef>
                <a:spcPts val="1000"/>
              </a:spcBef>
              <a:spcAft>
                <a:spcPts val="0"/>
              </a:spcAft>
              <a:buSzPts val="1400"/>
              <a:buChar char="●"/>
              <a:defRPr>
                <a:solidFill>
                  <a:schemeClr val="lt1"/>
                </a:solidFill>
              </a:defRPr>
            </a:lvl2pPr>
            <a:lvl3pPr marL="1371600" lvl="2" indent="-304800" rtl="0">
              <a:lnSpc>
                <a:spcPct val="100000"/>
              </a:lnSpc>
              <a:spcBef>
                <a:spcPts val="1000"/>
              </a:spcBef>
              <a:spcAft>
                <a:spcPts val="0"/>
              </a:spcAft>
              <a:buSzPts val="1200"/>
              <a:buChar char="●"/>
              <a:defRPr>
                <a:solidFill>
                  <a:schemeClr val="lt1"/>
                </a:solidFill>
              </a:defRPr>
            </a:lvl3pPr>
            <a:lvl4pPr marL="1828800" lvl="3" indent="-304800" rtl="0">
              <a:lnSpc>
                <a:spcPct val="100000"/>
              </a:lnSpc>
              <a:spcBef>
                <a:spcPts val="1000"/>
              </a:spcBef>
              <a:spcAft>
                <a:spcPts val="0"/>
              </a:spcAft>
              <a:buSzPts val="1200"/>
              <a:buChar char="●"/>
              <a:defRPr>
                <a:solidFill>
                  <a:schemeClr val="lt1"/>
                </a:solidFill>
              </a:defRPr>
            </a:lvl4pPr>
            <a:lvl5pPr marL="2286000" lvl="4" indent="-304800" rtl="0">
              <a:lnSpc>
                <a:spcPct val="100000"/>
              </a:lnSpc>
              <a:spcBef>
                <a:spcPts val="1000"/>
              </a:spcBef>
              <a:spcAft>
                <a:spcPts val="0"/>
              </a:spcAft>
              <a:buSzPts val="1200"/>
              <a:buChar char="●"/>
              <a:defRPr>
                <a:solidFill>
                  <a:schemeClr val="lt1"/>
                </a:solidFill>
              </a:defRPr>
            </a:lvl5pPr>
            <a:lvl6pPr marL="2743200" lvl="5" indent="-304800" rtl="0">
              <a:lnSpc>
                <a:spcPct val="100000"/>
              </a:lnSpc>
              <a:spcBef>
                <a:spcPts val="1000"/>
              </a:spcBef>
              <a:spcAft>
                <a:spcPts val="0"/>
              </a:spcAft>
              <a:buSzPts val="1200"/>
              <a:buChar char="●"/>
              <a:defRPr>
                <a:solidFill>
                  <a:schemeClr val="lt1"/>
                </a:solidFill>
              </a:defRPr>
            </a:lvl6pPr>
            <a:lvl7pPr marL="3200400" lvl="6" indent="-304800" rtl="0">
              <a:lnSpc>
                <a:spcPct val="100000"/>
              </a:lnSpc>
              <a:spcBef>
                <a:spcPts val="1000"/>
              </a:spcBef>
              <a:spcAft>
                <a:spcPts val="0"/>
              </a:spcAft>
              <a:buSzPts val="1200"/>
              <a:buChar char="●"/>
              <a:defRPr>
                <a:solidFill>
                  <a:schemeClr val="lt1"/>
                </a:solidFill>
              </a:defRPr>
            </a:lvl7pPr>
            <a:lvl8pPr marL="3657600" lvl="7" indent="-304800" rtl="0">
              <a:lnSpc>
                <a:spcPct val="100000"/>
              </a:lnSpc>
              <a:spcBef>
                <a:spcPts val="1000"/>
              </a:spcBef>
              <a:spcAft>
                <a:spcPts val="0"/>
              </a:spcAft>
              <a:buSzPts val="1200"/>
              <a:buChar char="●"/>
              <a:defRPr>
                <a:solidFill>
                  <a:schemeClr val="lt1"/>
                </a:solidFill>
              </a:defRPr>
            </a:lvl8pPr>
            <a:lvl9pPr marL="4114800" lvl="8" indent="-304800" rtl="0">
              <a:lnSpc>
                <a:spcPct val="100000"/>
              </a:lnSpc>
              <a:spcBef>
                <a:spcPts val="1000"/>
              </a:spcBef>
              <a:spcAft>
                <a:spcPts val="1000"/>
              </a:spcAft>
              <a:buSzPts val="1200"/>
              <a:buChar char="●"/>
              <a:defRPr>
                <a:solidFill>
                  <a:schemeClr val="lt1"/>
                </a:solidFill>
              </a:defRPr>
            </a:lvl9pPr>
          </a:lstStyle>
          <a:p>
            <a:endParaRPr/>
          </a:p>
        </p:txBody>
      </p:sp>
    </p:spTree>
    <p:extLst>
      <p:ext uri="{BB962C8B-B14F-4D97-AF65-F5344CB8AC3E}">
        <p14:creationId xmlns:p14="http://schemas.microsoft.com/office/powerpoint/2010/main" val="3733333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otes (2 columns)">
  <p:cSld name="Notes (2 columns)">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110800" y="8580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06" name="Google Shape;206;p38"/>
          <p:cNvSpPr txBox="1">
            <a:spLocks noGrp="1"/>
          </p:cNvSpPr>
          <p:nvPr>
            <p:ph type="body" idx="1"/>
          </p:nvPr>
        </p:nvSpPr>
        <p:spPr>
          <a:xfrm>
            <a:off x="415600" y="1050067"/>
            <a:ext cx="5392400" cy="5545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000"/>
              </a:spcBef>
              <a:spcAft>
                <a:spcPts val="0"/>
              </a:spcAft>
              <a:buSzPts val="1000"/>
              <a:buChar char="●"/>
              <a:defRPr sz="1000"/>
            </a:lvl2pPr>
            <a:lvl3pPr marL="1371600" lvl="2" indent="-292100" rtl="0">
              <a:lnSpc>
                <a:spcPct val="115000"/>
              </a:lnSpc>
              <a:spcBef>
                <a:spcPts val="0"/>
              </a:spcBef>
              <a:spcAft>
                <a:spcPts val="0"/>
              </a:spcAft>
              <a:buSzPts val="1000"/>
              <a:buChar char="●"/>
              <a:defRPr sz="1000"/>
            </a:lvl3pPr>
            <a:lvl4pPr marL="1828800" lvl="3" indent="-292100" rtl="0">
              <a:lnSpc>
                <a:spcPct val="115000"/>
              </a:lnSpc>
              <a:spcBef>
                <a:spcPts val="0"/>
              </a:spcBef>
              <a:spcAft>
                <a:spcPts val="0"/>
              </a:spcAft>
              <a:buSzPts val="1000"/>
              <a:buChar char="●"/>
              <a:defRPr sz="1000"/>
            </a:lvl4pPr>
            <a:lvl5pPr marL="2286000" lvl="4" indent="-292100" rtl="0">
              <a:lnSpc>
                <a:spcPct val="115000"/>
              </a:lnSpc>
              <a:spcBef>
                <a:spcPts val="0"/>
              </a:spcBef>
              <a:spcAft>
                <a:spcPts val="0"/>
              </a:spcAft>
              <a:buSzPts val="1000"/>
              <a:buChar char="●"/>
              <a:defRPr sz="1000"/>
            </a:lvl5pPr>
            <a:lvl6pPr marL="2743200" lvl="5" indent="-292100" rtl="0">
              <a:lnSpc>
                <a:spcPct val="115000"/>
              </a:lnSpc>
              <a:spcBef>
                <a:spcPts val="0"/>
              </a:spcBef>
              <a:spcAft>
                <a:spcPts val="0"/>
              </a:spcAft>
              <a:buSzPts val="1000"/>
              <a:buChar char="●"/>
              <a:defRPr sz="1000"/>
            </a:lvl6pPr>
            <a:lvl7pPr marL="3200400" lvl="6" indent="-292100" rtl="0">
              <a:lnSpc>
                <a:spcPct val="115000"/>
              </a:lnSpc>
              <a:spcBef>
                <a:spcPts val="0"/>
              </a:spcBef>
              <a:spcAft>
                <a:spcPts val="0"/>
              </a:spcAft>
              <a:buSzPts val="1000"/>
              <a:buChar char="●"/>
              <a:defRPr sz="1000"/>
            </a:lvl7pPr>
            <a:lvl8pPr marL="3657600" lvl="7" indent="-292100" rtl="0">
              <a:lnSpc>
                <a:spcPct val="115000"/>
              </a:lnSpc>
              <a:spcBef>
                <a:spcPts val="0"/>
              </a:spcBef>
              <a:spcAft>
                <a:spcPts val="0"/>
              </a:spcAft>
              <a:buSzPts val="1000"/>
              <a:buChar char="●"/>
              <a:defRPr sz="1000"/>
            </a:lvl8pPr>
            <a:lvl9pPr marL="4114800" lvl="8" indent="-292100" rtl="0">
              <a:lnSpc>
                <a:spcPct val="115000"/>
              </a:lnSpc>
              <a:spcBef>
                <a:spcPts val="0"/>
              </a:spcBef>
              <a:spcAft>
                <a:spcPts val="0"/>
              </a:spcAft>
              <a:buSzPts val="1000"/>
              <a:buChar char="●"/>
              <a:defRPr sz="1000"/>
            </a:lvl9pPr>
          </a:lstStyle>
          <a:p>
            <a:endParaRPr/>
          </a:p>
        </p:txBody>
      </p:sp>
      <p:sp>
        <p:nvSpPr>
          <p:cNvPr id="207" name="Google Shape;207;p38"/>
          <p:cNvSpPr txBox="1">
            <a:spLocks noGrp="1"/>
          </p:cNvSpPr>
          <p:nvPr>
            <p:ph type="body" idx="2"/>
          </p:nvPr>
        </p:nvSpPr>
        <p:spPr>
          <a:xfrm>
            <a:off x="6384000" y="1056224"/>
            <a:ext cx="5392400" cy="5545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000"/>
              </a:spcBef>
              <a:spcAft>
                <a:spcPts val="0"/>
              </a:spcAft>
              <a:buSzPts val="1000"/>
              <a:buChar char="●"/>
              <a:defRPr sz="1000"/>
            </a:lvl2pPr>
            <a:lvl3pPr marL="1371600" lvl="2" indent="-292100" rtl="0">
              <a:lnSpc>
                <a:spcPct val="115000"/>
              </a:lnSpc>
              <a:spcBef>
                <a:spcPts val="0"/>
              </a:spcBef>
              <a:spcAft>
                <a:spcPts val="0"/>
              </a:spcAft>
              <a:buSzPts val="1000"/>
              <a:buChar char="●"/>
              <a:defRPr sz="1000"/>
            </a:lvl3pPr>
            <a:lvl4pPr marL="1828800" lvl="3" indent="-292100" rtl="0">
              <a:lnSpc>
                <a:spcPct val="115000"/>
              </a:lnSpc>
              <a:spcBef>
                <a:spcPts val="0"/>
              </a:spcBef>
              <a:spcAft>
                <a:spcPts val="0"/>
              </a:spcAft>
              <a:buSzPts val="1000"/>
              <a:buChar char="●"/>
              <a:defRPr sz="1000"/>
            </a:lvl4pPr>
            <a:lvl5pPr marL="2286000" lvl="4" indent="-292100" rtl="0">
              <a:lnSpc>
                <a:spcPct val="115000"/>
              </a:lnSpc>
              <a:spcBef>
                <a:spcPts val="0"/>
              </a:spcBef>
              <a:spcAft>
                <a:spcPts val="0"/>
              </a:spcAft>
              <a:buSzPts val="1000"/>
              <a:buChar char="●"/>
              <a:defRPr sz="1000"/>
            </a:lvl5pPr>
            <a:lvl6pPr marL="2743200" lvl="5" indent="-292100" rtl="0">
              <a:lnSpc>
                <a:spcPct val="115000"/>
              </a:lnSpc>
              <a:spcBef>
                <a:spcPts val="0"/>
              </a:spcBef>
              <a:spcAft>
                <a:spcPts val="0"/>
              </a:spcAft>
              <a:buSzPts val="1000"/>
              <a:buChar char="●"/>
              <a:defRPr sz="1000"/>
            </a:lvl6pPr>
            <a:lvl7pPr marL="3200400" lvl="6" indent="-292100" rtl="0">
              <a:lnSpc>
                <a:spcPct val="115000"/>
              </a:lnSpc>
              <a:spcBef>
                <a:spcPts val="0"/>
              </a:spcBef>
              <a:spcAft>
                <a:spcPts val="0"/>
              </a:spcAft>
              <a:buSzPts val="1000"/>
              <a:buChar char="●"/>
              <a:defRPr sz="1000"/>
            </a:lvl7pPr>
            <a:lvl8pPr marL="3657600" lvl="7" indent="-292100" rtl="0">
              <a:lnSpc>
                <a:spcPct val="115000"/>
              </a:lnSpc>
              <a:spcBef>
                <a:spcPts val="0"/>
              </a:spcBef>
              <a:spcAft>
                <a:spcPts val="0"/>
              </a:spcAft>
              <a:buSzPts val="1000"/>
              <a:buChar char="●"/>
              <a:defRPr sz="1000"/>
            </a:lvl8pPr>
            <a:lvl9pPr marL="4114800" lvl="8" indent="-292100" rtl="0">
              <a:lnSpc>
                <a:spcPct val="115000"/>
              </a:lnSpc>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02194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15600" y="1313567"/>
            <a:ext cx="11360800" cy="4606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2"/>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12"/>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9135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otes (3 columns)">
  <p:cSld name="Notes (3 columns)">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116400" y="85800"/>
            <a:ext cx="119592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10" name="Google Shape;210;p39"/>
          <p:cNvSpPr txBox="1">
            <a:spLocks noGrp="1"/>
          </p:cNvSpPr>
          <p:nvPr>
            <p:ph type="body" idx="1"/>
          </p:nvPr>
        </p:nvSpPr>
        <p:spPr>
          <a:xfrm>
            <a:off x="18467" y="1037267"/>
            <a:ext cx="3509200" cy="5545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000"/>
              </a:spcBef>
              <a:spcAft>
                <a:spcPts val="0"/>
              </a:spcAft>
              <a:buSzPts val="1000"/>
              <a:buChar char="●"/>
              <a:defRPr sz="1000"/>
            </a:lvl2pPr>
            <a:lvl3pPr marL="1371600" lvl="2" indent="-292100" rtl="0">
              <a:lnSpc>
                <a:spcPct val="115000"/>
              </a:lnSpc>
              <a:spcBef>
                <a:spcPts val="0"/>
              </a:spcBef>
              <a:spcAft>
                <a:spcPts val="0"/>
              </a:spcAft>
              <a:buSzPts val="1000"/>
              <a:buChar char="●"/>
              <a:defRPr sz="1000"/>
            </a:lvl3pPr>
            <a:lvl4pPr marL="1828800" lvl="3" indent="-292100" rtl="0">
              <a:lnSpc>
                <a:spcPct val="115000"/>
              </a:lnSpc>
              <a:spcBef>
                <a:spcPts val="0"/>
              </a:spcBef>
              <a:spcAft>
                <a:spcPts val="0"/>
              </a:spcAft>
              <a:buSzPts val="1000"/>
              <a:buChar char="●"/>
              <a:defRPr sz="1000"/>
            </a:lvl4pPr>
            <a:lvl5pPr marL="2286000" lvl="4" indent="-292100" rtl="0">
              <a:lnSpc>
                <a:spcPct val="115000"/>
              </a:lnSpc>
              <a:spcBef>
                <a:spcPts val="0"/>
              </a:spcBef>
              <a:spcAft>
                <a:spcPts val="0"/>
              </a:spcAft>
              <a:buSzPts val="1000"/>
              <a:buChar char="●"/>
              <a:defRPr sz="1000"/>
            </a:lvl5pPr>
            <a:lvl6pPr marL="2743200" lvl="5" indent="-292100" rtl="0">
              <a:lnSpc>
                <a:spcPct val="115000"/>
              </a:lnSpc>
              <a:spcBef>
                <a:spcPts val="0"/>
              </a:spcBef>
              <a:spcAft>
                <a:spcPts val="0"/>
              </a:spcAft>
              <a:buSzPts val="1000"/>
              <a:buChar char="●"/>
              <a:defRPr sz="1000"/>
            </a:lvl6pPr>
            <a:lvl7pPr marL="3200400" lvl="6" indent="-292100" rtl="0">
              <a:lnSpc>
                <a:spcPct val="115000"/>
              </a:lnSpc>
              <a:spcBef>
                <a:spcPts val="0"/>
              </a:spcBef>
              <a:spcAft>
                <a:spcPts val="0"/>
              </a:spcAft>
              <a:buSzPts val="1000"/>
              <a:buChar char="●"/>
              <a:defRPr sz="1000"/>
            </a:lvl7pPr>
            <a:lvl8pPr marL="3657600" lvl="7" indent="-292100" rtl="0">
              <a:lnSpc>
                <a:spcPct val="115000"/>
              </a:lnSpc>
              <a:spcBef>
                <a:spcPts val="0"/>
              </a:spcBef>
              <a:spcAft>
                <a:spcPts val="0"/>
              </a:spcAft>
              <a:buSzPts val="1000"/>
              <a:buChar char="●"/>
              <a:defRPr sz="1000"/>
            </a:lvl8pPr>
            <a:lvl9pPr marL="4114800" lvl="8" indent="-292100" rtl="0">
              <a:lnSpc>
                <a:spcPct val="115000"/>
              </a:lnSpc>
              <a:spcBef>
                <a:spcPts val="0"/>
              </a:spcBef>
              <a:spcAft>
                <a:spcPts val="0"/>
              </a:spcAft>
              <a:buSzPts val="1000"/>
              <a:buChar char="●"/>
              <a:defRPr sz="1000"/>
            </a:lvl9pPr>
          </a:lstStyle>
          <a:p>
            <a:endParaRPr/>
          </a:p>
        </p:txBody>
      </p:sp>
      <p:sp>
        <p:nvSpPr>
          <p:cNvPr id="211" name="Google Shape;211;p39"/>
          <p:cNvSpPr txBox="1">
            <a:spLocks noGrp="1"/>
          </p:cNvSpPr>
          <p:nvPr>
            <p:ph type="body" idx="2"/>
          </p:nvPr>
        </p:nvSpPr>
        <p:spPr>
          <a:xfrm>
            <a:off x="4094781" y="1037267"/>
            <a:ext cx="3509200" cy="5545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000"/>
              </a:spcBef>
              <a:spcAft>
                <a:spcPts val="0"/>
              </a:spcAft>
              <a:buSzPts val="1000"/>
              <a:buChar char="●"/>
              <a:defRPr sz="1000"/>
            </a:lvl2pPr>
            <a:lvl3pPr marL="1371600" lvl="2" indent="-292100" rtl="0">
              <a:lnSpc>
                <a:spcPct val="115000"/>
              </a:lnSpc>
              <a:spcBef>
                <a:spcPts val="0"/>
              </a:spcBef>
              <a:spcAft>
                <a:spcPts val="0"/>
              </a:spcAft>
              <a:buSzPts val="1000"/>
              <a:buChar char="●"/>
              <a:defRPr sz="1000"/>
            </a:lvl3pPr>
            <a:lvl4pPr marL="1828800" lvl="3" indent="-292100" rtl="0">
              <a:lnSpc>
                <a:spcPct val="115000"/>
              </a:lnSpc>
              <a:spcBef>
                <a:spcPts val="0"/>
              </a:spcBef>
              <a:spcAft>
                <a:spcPts val="0"/>
              </a:spcAft>
              <a:buSzPts val="1000"/>
              <a:buChar char="●"/>
              <a:defRPr sz="1000"/>
            </a:lvl4pPr>
            <a:lvl5pPr marL="2286000" lvl="4" indent="-292100" rtl="0">
              <a:lnSpc>
                <a:spcPct val="115000"/>
              </a:lnSpc>
              <a:spcBef>
                <a:spcPts val="0"/>
              </a:spcBef>
              <a:spcAft>
                <a:spcPts val="0"/>
              </a:spcAft>
              <a:buSzPts val="1000"/>
              <a:buChar char="●"/>
              <a:defRPr sz="1000"/>
            </a:lvl5pPr>
            <a:lvl6pPr marL="2743200" lvl="5" indent="-292100" rtl="0">
              <a:lnSpc>
                <a:spcPct val="115000"/>
              </a:lnSpc>
              <a:spcBef>
                <a:spcPts val="0"/>
              </a:spcBef>
              <a:spcAft>
                <a:spcPts val="0"/>
              </a:spcAft>
              <a:buSzPts val="1000"/>
              <a:buChar char="●"/>
              <a:defRPr sz="1000"/>
            </a:lvl6pPr>
            <a:lvl7pPr marL="3200400" lvl="6" indent="-292100" rtl="0">
              <a:lnSpc>
                <a:spcPct val="115000"/>
              </a:lnSpc>
              <a:spcBef>
                <a:spcPts val="0"/>
              </a:spcBef>
              <a:spcAft>
                <a:spcPts val="0"/>
              </a:spcAft>
              <a:buSzPts val="1000"/>
              <a:buChar char="●"/>
              <a:defRPr sz="1000"/>
            </a:lvl7pPr>
            <a:lvl8pPr marL="3657600" lvl="7" indent="-292100" rtl="0">
              <a:lnSpc>
                <a:spcPct val="115000"/>
              </a:lnSpc>
              <a:spcBef>
                <a:spcPts val="0"/>
              </a:spcBef>
              <a:spcAft>
                <a:spcPts val="0"/>
              </a:spcAft>
              <a:buSzPts val="1000"/>
              <a:buChar char="●"/>
              <a:defRPr sz="1000"/>
            </a:lvl8pPr>
            <a:lvl9pPr marL="4114800" lvl="8" indent="-292100" rtl="0">
              <a:lnSpc>
                <a:spcPct val="115000"/>
              </a:lnSpc>
              <a:spcBef>
                <a:spcPts val="0"/>
              </a:spcBef>
              <a:spcAft>
                <a:spcPts val="0"/>
              </a:spcAft>
              <a:buSzPts val="1000"/>
              <a:buChar char="●"/>
              <a:defRPr sz="1000"/>
            </a:lvl9pPr>
          </a:lstStyle>
          <a:p>
            <a:endParaRPr/>
          </a:p>
        </p:txBody>
      </p:sp>
      <p:sp>
        <p:nvSpPr>
          <p:cNvPr id="212" name="Google Shape;212;p39"/>
          <p:cNvSpPr txBox="1">
            <a:spLocks noGrp="1"/>
          </p:cNvSpPr>
          <p:nvPr>
            <p:ph type="body" idx="3"/>
          </p:nvPr>
        </p:nvSpPr>
        <p:spPr>
          <a:xfrm>
            <a:off x="8171096" y="1037267"/>
            <a:ext cx="3509200" cy="5545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000"/>
              </a:spcBef>
              <a:spcAft>
                <a:spcPts val="0"/>
              </a:spcAft>
              <a:buSzPts val="1000"/>
              <a:buChar char="●"/>
              <a:defRPr sz="1000"/>
            </a:lvl2pPr>
            <a:lvl3pPr marL="1371600" lvl="2" indent="-292100" rtl="0">
              <a:lnSpc>
                <a:spcPct val="115000"/>
              </a:lnSpc>
              <a:spcBef>
                <a:spcPts val="0"/>
              </a:spcBef>
              <a:spcAft>
                <a:spcPts val="0"/>
              </a:spcAft>
              <a:buSzPts val="1000"/>
              <a:buChar char="●"/>
              <a:defRPr sz="1000"/>
            </a:lvl3pPr>
            <a:lvl4pPr marL="1828800" lvl="3" indent="-292100" rtl="0">
              <a:lnSpc>
                <a:spcPct val="115000"/>
              </a:lnSpc>
              <a:spcBef>
                <a:spcPts val="0"/>
              </a:spcBef>
              <a:spcAft>
                <a:spcPts val="0"/>
              </a:spcAft>
              <a:buSzPts val="1000"/>
              <a:buChar char="●"/>
              <a:defRPr sz="1000"/>
            </a:lvl4pPr>
            <a:lvl5pPr marL="2286000" lvl="4" indent="-292100" rtl="0">
              <a:lnSpc>
                <a:spcPct val="115000"/>
              </a:lnSpc>
              <a:spcBef>
                <a:spcPts val="0"/>
              </a:spcBef>
              <a:spcAft>
                <a:spcPts val="0"/>
              </a:spcAft>
              <a:buSzPts val="1000"/>
              <a:buChar char="●"/>
              <a:defRPr sz="1000"/>
            </a:lvl5pPr>
            <a:lvl6pPr marL="2743200" lvl="5" indent="-292100" rtl="0">
              <a:lnSpc>
                <a:spcPct val="115000"/>
              </a:lnSpc>
              <a:spcBef>
                <a:spcPts val="0"/>
              </a:spcBef>
              <a:spcAft>
                <a:spcPts val="0"/>
              </a:spcAft>
              <a:buSzPts val="1000"/>
              <a:buChar char="●"/>
              <a:defRPr sz="1000"/>
            </a:lvl6pPr>
            <a:lvl7pPr marL="3200400" lvl="6" indent="-292100" rtl="0">
              <a:lnSpc>
                <a:spcPct val="115000"/>
              </a:lnSpc>
              <a:spcBef>
                <a:spcPts val="0"/>
              </a:spcBef>
              <a:spcAft>
                <a:spcPts val="0"/>
              </a:spcAft>
              <a:buSzPts val="1000"/>
              <a:buChar char="●"/>
              <a:defRPr sz="1000"/>
            </a:lvl7pPr>
            <a:lvl8pPr marL="3657600" lvl="7" indent="-292100" rtl="0">
              <a:lnSpc>
                <a:spcPct val="115000"/>
              </a:lnSpc>
              <a:spcBef>
                <a:spcPts val="0"/>
              </a:spcBef>
              <a:spcAft>
                <a:spcPts val="0"/>
              </a:spcAft>
              <a:buSzPts val="1000"/>
              <a:buChar char="●"/>
              <a:defRPr sz="1000"/>
            </a:lvl8pPr>
            <a:lvl9pPr marL="4114800" lvl="8" indent="-292100" rtl="0">
              <a:lnSpc>
                <a:spcPct val="115000"/>
              </a:lnSpc>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126045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otes (1 column)">
  <p:cSld name="Notes (1 column)">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110800" y="8580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15" name="Google Shape;215;p40"/>
          <p:cNvSpPr txBox="1">
            <a:spLocks noGrp="1"/>
          </p:cNvSpPr>
          <p:nvPr>
            <p:ph type="body" idx="1"/>
          </p:nvPr>
        </p:nvSpPr>
        <p:spPr>
          <a:xfrm>
            <a:off x="110800" y="1050067"/>
            <a:ext cx="11665600" cy="5545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000"/>
              </a:spcBef>
              <a:spcAft>
                <a:spcPts val="0"/>
              </a:spcAft>
              <a:buSzPts val="1000"/>
              <a:buChar char="●"/>
              <a:defRPr sz="1000"/>
            </a:lvl2pPr>
            <a:lvl3pPr marL="1371600" lvl="2" indent="-292100" rtl="0">
              <a:lnSpc>
                <a:spcPct val="115000"/>
              </a:lnSpc>
              <a:spcBef>
                <a:spcPts val="0"/>
              </a:spcBef>
              <a:spcAft>
                <a:spcPts val="0"/>
              </a:spcAft>
              <a:buSzPts val="1000"/>
              <a:buChar char="●"/>
              <a:defRPr sz="1000"/>
            </a:lvl3pPr>
            <a:lvl4pPr marL="1828800" lvl="3" indent="-292100" rtl="0">
              <a:lnSpc>
                <a:spcPct val="115000"/>
              </a:lnSpc>
              <a:spcBef>
                <a:spcPts val="0"/>
              </a:spcBef>
              <a:spcAft>
                <a:spcPts val="0"/>
              </a:spcAft>
              <a:buSzPts val="1000"/>
              <a:buChar char="●"/>
              <a:defRPr sz="1000"/>
            </a:lvl4pPr>
            <a:lvl5pPr marL="2286000" lvl="4" indent="-292100" rtl="0">
              <a:lnSpc>
                <a:spcPct val="115000"/>
              </a:lnSpc>
              <a:spcBef>
                <a:spcPts val="0"/>
              </a:spcBef>
              <a:spcAft>
                <a:spcPts val="0"/>
              </a:spcAft>
              <a:buSzPts val="1000"/>
              <a:buChar char="●"/>
              <a:defRPr sz="1000"/>
            </a:lvl5pPr>
            <a:lvl6pPr marL="2743200" lvl="5" indent="-292100" rtl="0">
              <a:lnSpc>
                <a:spcPct val="115000"/>
              </a:lnSpc>
              <a:spcBef>
                <a:spcPts val="0"/>
              </a:spcBef>
              <a:spcAft>
                <a:spcPts val="0"/>
              </a:spcAft>
              <a:buSzPts val="1000"/>
              <a:buChar char="●"/>
              <a:defRPr sz="1000"/>
            </a:lvl6pPr>
            <a:lvl7pPr marL="3200400" lvl="6" indent="-292100" rtl="0">
              <a:lnSpc>
                <a:spcPct val="115000"/>
              </a:lnSpc>
              <a:spcBef>
                <a:spcPts val="0"/>
              </a:spcBef>
              <a:spcAft>
                <a:spcPts val="0"/>
              </a:spcAft>
              <a:buSzPts val="1000"/>
              <a:buChar char="●"/>
              <a:defRPr sz="1000"/>
            </a:lvl7pPr>
            <a:lvl8pPr marL="3657600" lvl="7" indent="-292100" rtl="0">
              <a:lnSpc>
                <a:spcPct val="115000"/>
              </a:lnSpc>
              <a:spcBef>
                <a:spcPts val="0"/>
              </a:spcBef>
              <a:spcAft>
                <a:spcPts val="0"/>
              </a:spcAft>
              <a:buSzPts val="1000"/>
              <a:buChar char="●"/>
              <a:defRPr sz="1000"/>
            </a:lvl8pPr>
            <a:lvl9pPr marL="4114800" lvl="8" indent="-292100" rtl="0">
              <a:lnSpc>
                <a:spcPct val="115000"/>
              </a:lnSpc>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171731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216"/>
        <p:cNvGrpSpPr/>
        <p:nvPr/>
      </p:nvGrpSpPr>
      <p:grpSpPr>
        <a:xfrm>
          <a:off x="0" y="0"/>
          <a:ext cx="0" cy="0"/>
          <a:chOff x="0" y="0"/>
          <a:chExt cx="0" cy="0"/>
        </a:xfrm>
      </p:grpSpPr>
      <p:sp>
        <p:nvSpPr>
          <p:cNvPr id="217" name="Google Shape;217;p41"/>
          <p:cNvSpPr txBox="1">
            <a:spLocks noGrp="1"/>
          </p:cNvSpPr>
          <p:nvPr>
            <p:ph type="body" idx="1"/>
          </p:nvPr>
        </p:nvSpPr>
        <p:spPr>
          <a:xfrm>
            <a:off x="657203" y="1461944"/>
            <a:ext cx="10923200" cy="659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480"/>
              </a:spcBef>
              <a:spcAft>
                <a:spcPts val="0"/>
              </a:spcAft>
              <a:buClr>
                <a:schemeClr val="accent1"/>
              </a:buClr>
              <a:buSzPts val="1600"/>
              <a:buFont typeface="Arial"/>
              <a:buNone/>
              <a:defRPr sz="2400" b="1" i="0" u="none" strike="noStrike" cap="none">
                <a:solidFill>
                  <a:srgbClr val="7F7F7F"/>
                </a:solidFill>
                <a:latin typeface="Montserrat"/>
                <a:ea typeface="Montserrat"/>
                <a:cs typeface="Montserrat"/>
                <a:sym typeface="Montserrat"/>
              </a:defRPr>
            </a:lvl1pPr>
            <a:lvl2pPr marL="914400" marR="0" lvl="1"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371600" marR="0" lvl="2"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Google Shape;218;p41"/>
          <p:cNvSpPr txBox="1">
            <a:spLocks noGrp="1"/>
          </p:cNvSpPr>
          <p:nvPr>
            <p:ph type="body" idx="2"/>
          </p:nvPr>
        </p:nvSpPr>
        <p:spPr>
          <a:xfrm>
            <a:off x="657203" y="673829"/>
            <a:ext cx="10925200" cy="67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20"/>
              </a:spcBef>
              <a:spcAft>
                <a:spcPts val="0"/>
              </a:spcAft>
              <a:buClr>
                <a:schemeClr val="accent1"/>
              </a:buClr>
              <a:buSzPts val="1600"/>
              <a:buFont typeface="Arial"/>
              <a:buNone/>
              <a:defRPr sz="3600" b="1" i="0" u="none" strike="noStrike" cap="none">
                <a:solidFill>
                  <a:schemeClr val="dk2"/>
                </a:solidFill>
                <a:latin typeface="Montserrat"/>
                <a:ea typeface="Montserrat"/>
                <a:cs typeface="Montserrat"/>
                <a:sym typeface="Montserrat"/>
              </a:defRPr>
            </a:lvl1pPr>
            <a:lvl2pPr marL="914400" marR="0" lvl="1"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371600" marR="0" lvl="2"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3"/>
          </p:nvPr>
        </p:nvSpPr>
        <p:spPr>
          <a:xfrm>
            <a:off x="656167" y="2251378"/>
            <a:ext cx="10926400" cy="353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1pPr>
            <a:lvl2pPr marL="914400" marR="0" lvl="1"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371600" marR="0" lvl="2"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Google Shape;220;p41"/>
          <p:cNvSpPr/>
          <p:nvPr/>
        </p:nvSpPr>
        <p:spPr>
          <a:xfrm>
            <a:off x="0" y="0"/>
            <a:ext cx="12192000" cy="80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41"/>
          <p:cNvSpPr txBox="1">
            <a:spLocks noGrp="1"/>
          </p:cNvSpPr>
          <p:nvPr>
            <p:ph type="sldNum" idx="12"/>
          </p:nvPr>
        </p:nvSpPr>
        <p:spPr>
          <a:xfrm>
            <a:off x="10981267" y="6179535"/>
            <a:ext cx="601200" cy="357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22" name="Google Shape;222;p41"/>
          <p:cNvSpPr>
            <a:spLocks noGrp="1"/>
          </p:cNvSpPr>
          <p:nvPr>
            <p:ph type="pic" idx="4"/>
          </p:nvPr>
        </p:nvSpPr>
        <p:spPr>
          <a:xfrm>
            <a:off x="656167" y="6179535"/>
            <a:ext cx="2076000" cy="35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60"/>
              </a:spcBef>
              <a:spcAft>
                <a:spcPts val="0"/>
              </a:spcAft>
              <a:buClr>
                <a:schemeClr val="accent1"/>
              </a:buClr>
              <a:buSzPts val="1400"/>
              <a:buFont typeface="Arial"/>
              <a:buNone/>
              <a:defRPr sz="800" b="0" i="0" u="none" strike="noStrike" cap="none">
                <a:solidFill>
                  <a:srgbClr val="3F3F3F"/>
                </a:solidFill>
                <a:latin typeface="Montserrat"/>
                <a:ea typeface="Montserrat"/>
                <a:cs typeface="Montserrat"/>
                <a:sym typeface="Montserrat"/>
              </a:defRPr>
            </a:lvl1pPr>
            <a:lvl2pPr marL="742950" marR="0" lvl="1" indent="-17145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143000" marR="0" lvl="2"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600200" marR="0" lvl="3"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057400" marR="0" lvl="4"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Google Shape;223;p41"/>
          <p:cNvSpPr>
            <a:spLocks noGrp="1"/>
          </p:cNvSpPr>
          <p:nvPr>
            <p:ph type="pic" idx="5"/>
          </p:nvPr>
        </p:nvSpPr>
        <p:spPr>
          <a:xfrm>
            <a:off x="2698480" y="6179535"/>
            <a:ext cx="2076000" cy="35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60"/>
              </a:spcBef>
              <a:spcAft>
                <a:spcPts val="0"/>
              </a:spcAft>
              <a:buClr>
                <a:schemeClr val="accent1"/>
              </a:buClr>
              <a:buSzPts val="1400"/>
              <a:buFont typeface="Arial"/>
              <a:buNone/>
              <a:defRPr sz="800" b="0" i="0" u="none" strike="noStrike" cap="none">
                <a:solidFill>
                  <a:srgbClr val="3F3F3F"/>
                </a:solidFill>
                <a:latin typeface="Montserrat"/>
                <a:ea typeface="Montserrat"/>
                <a:cs typeface="Montserrat"/>
                <a:sym typeface="Montserrat"/>
              </a:defRPr>
            </a:lvl1pPr>
            <a:lvl2pPr marL="742950" marR="0" lvl="1" indent="-17145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143000" marR="0" lvl="2"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600200" marR="0" lvl="3"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057400" marR="0" lvl="4"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Google Shape;224;p41"/>
          <p:cNvSpPr>
            <a:spLocks noGrp="1"/>
          </p:cNvSpPr>
          <p:nvPr>
            <p:ph type="pic" idx="6"/>
          </p:nvPr>
        </p:nvSpPr>
        <p:spPr>
          <a:xfrm>
            <a:off x="4740795" y="6179535"/>
            <a:ext cx="2076000" cy="35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60"/>
              </a:spcBef>
              <a:spcAft>
                <a:spcPts val="0"/>
              </a:spcAft>
              <a:buClr>
                <a:schemeClr val="accent1"/>
              </a:buClr>
              <a:buSzPts val="1400"/>
              <a:buFont typeface="Arial"/>
              <a:buNone/>
              <a:defRPr sz="800" b="0" i="0" u="none" strike="noStrike" cap="none">
                <a:solidFill>
                  <a:srgbClr val="3F3F3F"/>
                </a:solidFill>
                <a:latin typeface="Montserrat"/>
                <a:ea typeface="Montserrat"/>
                <a:cs typeface="Montserrat"/>
                <a:sym typeface="Montserrat"/>
              </a:defRPr>
            </a:lvl1pPr>
            <a:lvl2pPr marL="742950" marR="0" lvl="1" indent="-17145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143000" marR="0" lvl="2"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600200" marR="0" lvl="3"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057400" marR="0" lvl="4"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Google Shape;225;p41"/>
          <p:cNvSpPr>
            <a:spLocks noGrp="1"/>
          </p:cNvSpPr>
          <p:nvPr>
            <p:ph type="pic" idx="7"/>
          </p:nvPr>
        </p:nvSpPr>
        <p:spPr>
          <a:xfrm>
            <a:off x="6783109" y="6179535"/>
            <a:ext cx="2076000" cy="35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60"/>
              </a:spcBef>
              <a:spcAft>
                <a:spcPts val="0"/>
              </a:spcAft>
              <a:buClr>
                <a:schemeClr val="accent1"/>
              </a:buClr>
              <a:buSzPts val="1400"/>
              <a:buFont typeface="Arial"/>
              <a:buNone/>
              <a:defRPr sz="800" b="0" i="0" u="none" strike="noStrike" cap="none">
                <a:solidFill>
                  <a:srgbClr val="3F3F3F"/>
                </a:solidFill>
                <a:latin typeface="Montserrat"/>
                <a:ea typeface="Montserrat"/>
                <a:cs typeface="Montserrat"/>
                <a:sym typeface="Montserrat"/>
              </a:defRPr>
            </a:lvl1pPr>
            <a:lvl2pPr marL="742950" marR="0" lvl="1" indent="-17145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143000" marR="0" lvl="2"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600200" marR="0" lvl="3"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057400" marR="0" lvl="4"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Google Shape;226;p41"/>
          <p:cNvSpPr>
            <a:spLocks noGrp="1"/>
          </p:cNvSpPr>
          <p:nvPr>
            <p:ph type="pic" idx="8"/>
          </p:nvPr>
        </p:nvSpPr>
        <p:spPr>
          <a:xfrm>
            <a:off x="8825424" y="6179535"/>
            <a:ext cx="2076000" cy="35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60"/>
              </a:spcBef>
              <a:spcAft>
                <a:spcPts val="0"/>
              </a:spcAft>
              <a:buClr>
                <a:schemeClr val="accent1"/>
              </a:buClr>
              <a:buSzPts val="1400"/>
              <a:buFont typeface="Arial"/>
              <a:buNone/>
              <a:defRPr sz="800" b="0" i="0" u="none" strike="noStrike" cap="none">
                <a:solidFill>
                  <a:srgbClr val="3F3F3F"/>
                </a:solidFill>
                <a:latin typeface="Montserrat"/>
                <a:ea typeface="Montserrat"/>
                <a:cs typeface="Montserrat"/>
                <a:sym typeface="Montserrat"/>
              </a:defRPr>
            </a:lvl1pPr>
            <a:lvl2pPr marL="742950" marR="0" lvl="1" indent="-17145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2pPr>
            <a:lvl3pPr marL="1143000" marR="0" lvl="2"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3pPr>
            <a:lvl4pPr marL="1600200" marR="0" lvl="3"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4pPr>
            <a:lvl5pPr marL="2057400" marR="0" lvl="4" indent="-114300" algn="l" rtl="0">
              <a:lnSpc>
                <a:spcPct val="100000"/>
              </a:lnSpc>
              <a:spcBef>
                <a:spcPts val="360"/>
              </a:spcBef>
              <a:spcAft>
                <a:spcPts val="0"/>
              </a:spcAft>
              <a:buClr>
                <a:schemeClr val="accent1"/>
              </a:buClr>
              <a:buSzPts val="1800"/>
              <a:buFont typeface="Arial"/>
              <a:buChar char="•"/>
              <a:defRPr sz="1800" b="0" i="0" u="none" strike="noStrike" cap="none">
                <a:solidFill>
                  <a:srgbClr val="3F3F3F"/>
                </a:solidFill>
                <a:latin typeface="Montserrat"/>
                <a:ea typeface="Montserrat"/>
                <a:cs typeface="Montserrat"/>
                <a:sym typeface="Montserrat"/>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12920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a:solidFill>
            <a:srgbClr val="F8F8F8"/>
          </a:solidFill>
        </p:spPr>
        <p:txBody>
          <a:bodyPr/>
          <a:lstStyle>
            <a:lvl1pPr>
              <a:defRPr/>
            </a:lvl1pPr>
          </a:lstStyle>
          <a:p>
            <a:r>
              <a:rPr lang="en-US" dirty="0"/>
              <a:t>Click to edit </a:t>
            </a:r>
            <a:r>
              <a:rPr lang="en-US" dirty="0" err="1"/>
              <a:t>MWaster</a:t>
            </a:r>
            <a:r>
              <a:rPr lang="en-US" dirty="0"/>
              <a:t>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2D5F29C-D43D-4378-9410-96E7EB0289C4}" type="datetime1">
              <a:rPr lang="en-US" smtClean="0"/>
              <a:pPr/>
              <a:t>12/10/2025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1458583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014ED-D634-4596-8A08-CA834BC3C9AF}" type="datetime1">
              <a:rPr lang="en-US" smtClean="0"/>
              <a:pPr/>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2400766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0394DF-09D1-4B67-8B2E-07F8FAB5D9CF}" type="datetime1">
              <a:rPr lang="en-US" smtClean="0"/>
              <a:pPr/>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803222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8A0F4-C879-4F50-A03B-C701552F14F5}" type="datetime1">
              <a:rPr lang="en-US" smtClean="0"/>
              <a:pPr/>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4169470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92C99-6754-4E1B-843A-00B43F27C821}" type="datetime1">
              <a:rPr lang="en-US" smtClean="0"/>
              <a:pPr/>
              <a:t>12/10/2025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424082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D5D159-F19B-48C9-9B9B-5E41A927032A}" type="datetime1">
              <a:rPr lang="en-US" smtClean="0"/>
              <a:pPr/>
              <a:t>12/10/2025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1905772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5AA9F-B8EC-454B-BC63-8869293B2A78}" type="datetime1">
              <a:rPr lang="en-US" smtClean="0"/>
              <a:pPr/>
              <a:t>12/10/2025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a:t>
            </a:fld>
            <a:endParaRPr lang="en-US" dirty="0"/>
          </a:p>
        </p:txBody>
      </p:sp>
      <p:pic>
        <p:nvPicPr>
          <p:cNvPr id="188417" name="Picture 1"/>
          <p:cNvPicPr>
            <a:picLocks noChangeAspect="1" noChangeArrowheads="1"/>
          </p:cNvPicPr>
          <p:nvPr userDrawn="1"/>
        </p:nvPicPr>
        <p:blipFill>
          <a:blip r:embed="rId2" cstate="print"/>
          <a:srcRect/>
          <a:stretch>
            <a:fillRect/>
          </a:stretch>
        </p:blipFill>
        <p:spPr bwMode="auto">
          <a:xfrm>
            <a:off x="2438401" y="294894"/>
            <a:ext cx="6761988" cy="6563106"/>
          </a:xfrm>
          <a:prstGeom prst="rect">
            <a:avLst/>
          </a:prstGeom>
          <a:noFill/>
          <a:ln w="9525">
            <a:noFill/>
            <a:miter lim="800000"/>
            <a:headEnd/>
            <a:tailEnd/>
          </a:ln>
        </p:spPr>
      </p:pic>
    </p:spTree>
    <p:extLst>
      <p:ext uri="{BB962C8B-B14F-4D97-AF65-F5344CB8AC3E}">
        <p14:creationId xmlns:p14="http://schemas.microsoft.com/office/powerpoint/2010/main" val="128701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415600" y="46736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3"/>
          <p:cNvSpPr txBox="1">
            <a:spLocks noGrp="1"/>
          </p:cNvSpPr>
          <p:nvPr>
            <p:ph type="body" idx="1"/>
          </p:nvPr>
        </p:nvSpPr>
        <p:spPr>
          <a:xfrm>
            <a:off x="415600" y="1536199"/>
            <a:ext cx="11360800" cy="4378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lvl1pPr>
            <a:lvl2pPr marL="914400" lvl="1" indent="-317500" rtl="0">
              <a:lnSpc>
                <a:spcPct val="100000"/>
              </a:lnSpc>
              <a:spcBef>
                <a:spcPts val="1000"/>
              </a:spcBef>
              <a:spcAft>
                <a:spcPts val="0"/>
              </a:spcAft>
              <a:buSzPts val="1400"/>
              <a:buChar char="●"/>
              <a:defRPr/>
            </a:lvl2pPr>
            <a:lvl3pPr marL="1371600" lvl="2" indent="-304800" rtl="0">
              <a:lnSpc>
                <a:spcPct val="100000"/>
              </a:lnSpc>
              <a:spcBef>
                <a:spcPts val="1000"/>
              </a:spcBef>
              <a:spcAft>
                <a:spcPts val="0"/>
              </a:spcAft>
              <a:buSzPts val="1200"/>
              <a:buChar char="●"/>
              <a:defRPr/>
            </a:lvl3pPr>
            <a:lvl4pPr marL="1828800" lvl="3" indent="-304800" rtl="0">
              <a:lnSpc>
                <a:spcPct val="100000"/>
              </a:lnSpc>
              <a:spcBef>
                <a:spcPts val="1000"/>
              </a:spcBef>
              <a:spcAft>
                <a:spcPts val="0"/>
              </a:spcAft>
              <a:buSzPts val="1200"/>
              <a:buChar char="●"/>
              <a:defRPr/>
            </a:lvl4pPr>
            <a:lvl5pPr marL="2286000" lvl="4" indent="-304800" rtl="0">
              <a:lnSpc>
                <a:spcPct val="100000"/>
              </a:lnSpc>
              <a:spcBef>
                <a:spcPts val="1000"/>
              </a:spcBef>
              <a:spcAft>
                <a:spcPts val="0"/>
              </a:spcAft>
              <a:buSzPts val="1200"/>
              <a:buChar char="●"/>
              <a:defRPr/>
            </a:lvl5pPr>
            <a:lvl6pPr marL="2743200" lvl="5" indent="-304800" rtl="0">
              <a:lnSpc>
                <a:spcPct val="100000"/>
              </a:lnSpc>
              <a:spcBef>
                <a:spcPts val="1000"/>
              </a:spcBef>
              <a:spcAft>
                <a:spcPts val="0"/>
              </a:spcAft>
              <a:buSzPts val="1200"/>
              <a:buChar char="●"/>
              <a:defRPr/>
            </a:lvl6pPr>
            <a:lvl7pPr marL="3200400" lvl="6" indent="-304800" rtl="0">
              <a:lnSpc>
                <a:spcPct val="100000"/>
              </a:lnSpc>
              <a:spcBef>
                <a:spcPts val="1000"/>
              </a:spcBef>
              <a:spcAft>
                <a:spcPts val="0"/>
              </a:spcAft>
              <a:buSzPts val="1200"/>
              <a:buChar char="●"/>
              <a:defRPr/>
            </a:lvl7pPr>
            <a:lvl8pPr marL="3657600" lvl="7" indent="-304800" rtl="0">
              <a:lnSpc>
                <a:spcPct val="100000"/>
              </a:lnSpc>
              <a:spcBef>
                <a:spcPts val="1000"/>
              </a:spcBef>
              <a:spcAft>
                <a:spcPts val="0"/>
              </a:spcAft>
              <a:buSzPts val="1200"/>
              <a:buChar char="●"/>
              <a:defRPr/>
            </a:lvl8pPr>
            <a:lvl9pPr marL="4114800" lvl="8" indent="-304800" rtl="0">
              <a:lnSpc>
                <a:spcPct val="100000"/>
              </a:lnSpc>
              <a:spcBef>
                <a:spcPts val="1000"/>
              </a:spcBef>
              <a:spcAft>
                <a:spcPts val="1000"/>
              </a:spcAft>
              <a:buSzPts val="1200"/>
              <a:buChar char="●"/>
              <a:defRPr/>
            </a:lvl9pPr>
          </a:lstStyle>
          <a:p>
            <a:endParaRPr/>
          </a:p>
        </p:txBody>
      </p:sp>
      <p:sp>
        <p:nvSpPr>
          <p:cNvPr id="81" name="Google Shape;81;p13"/>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13"/>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9210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8137DC-5672-4218-9106-47FE86937DFB}" type="datetime1">
              <a:rPr lang="en-US" smtClean="0"/>
              <a:pPr/>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4174656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3848C-6D36-42EB-B591-5554723CF095}" type="datetime1">
              <a:rPr lang="en-US" smtClean="0"/>
              <a:pPr/>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1417703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C61D3-E4C5-468B-A513-563B1D72EB6A}" type="datetime1">
              <a:rPr lang="en-US" smtClean="0"/>
              <a:pPr/>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1063109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410E7-B16C-4B50-91D4-2580C645E8D8}" type="datetime1">
              <a:rPr lang="en-US" smtClean="0"/>
              <a:pPr/>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362215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3"/>
        <p:cNvGrpSpPr/>
        <p:nvPr/>
      </p:nvGrpSpPr>
      <p:grpSpPr>
        <a:xfrm>
          <a:off x="0" y="0"/>
          <a:ext cx="0" cy="0"/>
          <a:chOff x="0" y="0"/>
          <a:chExt cx="0" cy="0"/>
        </a:xfrm>
      </p:grpSpPr>
      <p:sp>
        <p:nvSpPr>
          <p:cNvPr id="84" name="Google Shape;84;p14"/>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14"/>
          <p:cNvSpPr txBox="1">
            <a:spLocks noGrp="1"/>
          </p:cNvSpPr>
          <p:nvPr>
            <p:ph type="title"/>
          </p:nvPr>
        </p:nvSpPr>
        <p:spPr>
          <a:xfrm>
            <a:off x="415600" y="46736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4"/>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956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7"/>
        <p:cNvGrpSpPr/>
        <p:nvPr/>
      </p:nvGrpSpPr>
      <p:grpSpPr>
        <a:xfrm>
          <a:off x="0" y="0"/>
          <a:ext cx="0" cy="0"/>
          <a:chOff x="0" y="0"/>
          <a:chExt cx="0" cy="0"/>
        </a:xfrm>
      </p:grpSpPr>
      <p:sp>
        <p:nvSpPr>
          <p:cNvPr id="88" name="Google Shape;88;p15"/>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99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89"/>
        <p:cNvGrpSpPr/>
        <p:nvPr/>
      </p:nvGrpSpPr>
      <p:grpSpPr>
        <a:xfrm>
          <a:off x="0" y="0"/>
          <a:ext cx="0" cy="0"/>
          <a:chOff x="0" y="0"/>
          <a:chExt cx="0" cy="0"/>
        </a:xfrm>
      </p:grpSpPr>
      <p:sp>
        <p:nvSpPr>
          <p:cNvPr id="90" name="Google Shape;90;p16"/>
          <p:cNvSpPr/>
          <p:nvPr/>
        </p:nvSpPr>
        <p:spPr>
          <a:xfrm>
            <a:off x="0" y="0"/>
            <a:ext cx="12192000" cy="110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6"/>
          <p:cNvSpPr txBox="1">
            <a:spLocks noGrp="1"/>
          </p:cNvSpPr>
          <p:nvPr>
            <p:ph type="title"/>
          </p:nvPr>
        </p:nvSpPr>
        <p:spPr>
          <a:xfrm>
            <a:off x="415600" y="111767"/>
            <a:ext cx="11360800" cy="5103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800"/>
              <a:buNone/>
              <a:defRPr sz="1800"/>
            </a:lvl1pPr>
            <a:lvl2pPr lvl="1" rtl="0">
              <a:lnSpc>
                <a:spcPct val="115000"/>
              </a:lnSpc>
              <a:spcBef>
                <a:spcPts val="0"/>
              </a:spcBef>
              <a:spcAft>
                <a:spcPts val="0"/>
              </a:spcAft>
              <a:buSzPts val="1800"/>
              <a:buNone/>
              <a:defRPr sz="1800"/>
            </a:lvl2pPr>
            <a:lvl3pPr lvl="2" rtl="0">
              <a:lnSpc>
                <a:spcPct val="115000"/>
              </a:lnSpc>
              <a:spcBef>
                <a:spcPts val="0"/>
              </a:spcBef>
              <a:spcAft>
                <a:spcPts val="0"/>
              </a:spcAft>
              <a:buSzPts val="1800"/>
              <a:buNone/>
              <a:defRPr sz="1800"/>
            </a:lvl3pPr>
            <a:lvl4pPr lvl="3" rtl="0">
              <a:lnSpc>
                <a:spcPct val="115000"/>
              </a:lnSpc>
              <a:spcBef>
                <a:spcPts val="0"/>
              </a:spcBef>
              <a:spcAft>
                <a:spcPts val="0"/>
              </a:spcAft>
              <a:buSzPts val="1800"/>
              <a:buNone/>
              <a:defRPr sz="1800"/>
            </a:lvl4pPr>
            <a:lvl5pPr lvl="4" rtl="0">
              <a:lnSpc>
                <a:spcPct val="115000"/>
              </a:lnSpc>
              <a:spcBef>
                <a:spcPts val="0"/>
              </a:spcBef>
              <a:spcAft>
                <a:spcPts val="0"/>
              </a:spcAft>
              <a:buSzPts val="1800"/>
              <a:buNone/>
              <a:defRPr sz="1800"/>
            </a:lvl5pPr>
            <a:lvl6pPr lvl="5" rtl="0">
              <a:lnSpc>
                <a:spcPct val="115000"/>
              </a:lnSpc>
              <a:spcBef>
                <a:spcPts val="0"/>
              </a:spcBef>
              <a:spcAft>
                <a:spcPts val="0"/>
              </a:spcAft>
              <a:buSzPts val="1800"/>
              <a:buNone/>
              <a:defRPr sz="1800"/>
            </a:lvl6pPr>
            <a:lvl7pPr lvl="6" rtl="0">
              <a:lnSpc>
                <a:spcPct val="115000"/>
              </a:lnSpc>
              <a:spcBef>
                <a:spcPts val="0"/>
              </a:spcBef>
              <a:spcAft>
                <a:spcPts val="0"/>
              </a:spcAft>
              <a:buSzPts val="1800"/>
              <a:buNone/>
              <a:defRPr sz="1800"/>
            </a:lvl7pPr>
            <a:lvl8pPr lvl="7" rtl="0">
              <a:lnSpc>
                <a:spcPct val="115000"/>
              </a:lnSpc>
              <a:spcBef>
                <a:spcPts val="0"/>
              </a:spcBef>
              <a:spcAft>
                <a:spcPts val="0"/>
              </a:spcAft>
              <a:buSzPts val="1800"/>
              <a:buNone/>
              <a:defRPr sz="1800"/>
            </a:lvl8pPr>
            <a:lvl9pPr lvl="8" rtl="0">
              <a:lnSpc>
                <a:spcPct val="115000"/>
              </a:lnSpc>
              <a:spcBef>
                <a:spcPts val="0"/>
              </a:spcBef>
              <a:spcAft>
                <a:spcPts val="0"/>
              </a:spcAft>
              <a:buSzPts val="1800"/>
              <a:buNone/>
              <a:defRPr sz="1800"/>
            </a:lvl9pPr>
          </a:lstStyle>
          <a:p>
            <a:endParaRPr/>
          </a:p>
        </p:txBody>
      </p:sp>
      <p:sp>
        <p:nvSpPr>
          <p:cNvPr id="92" name="Google Shape;92;p16"/>
          <p:cNvSpPr txBox="1">
            <a:spLocks noGrp="1"/>
          </p:cNvSpPr>
          <p:nvPr>
            <p:ph type="subTitle" idx="1"/>
          </p:nvPr>
        </p:nvSpPr>
        <p:spPr>
          <a:xfrm>
            <a:off x="415500" y="647700"/>
            <a:ext cx="11360800" cy="36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Light"/>
              <a:buNone/>
              <a:defRPr sz="1400">
                <a:latin typeface="Open Sans Light"/>
                <a:ea typeface="Open Sans Light"/>
                <a:cs typeface="Open Sans Light"/>
                <a:sym typeface="Open Sans Light"/>
              </a:defRPr>
            </a:lvl1pPr>
            <a:lvl2pPr lvl="1" rtl="0">
              <a:spcBef>
                <a:spcPts val="1000"/>
              </a:spcBef>
              <a:spcAft>
                <a:spcPts val="0"/>
              </a:spcAft>
              <a:buSzPts val="1400"/>
              <a:buNone/>
              <a:defRPr sz="1400"/>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93" name="Google Shape;93;p16"/>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265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4"/>
        <p:cNvGrpSpPr/>
        <p:nvPr/>
      </p:nvGrpSpPr>
      <p:grpSpPr>
        <a:xfrm>
          <a:off x="0" y="0"/>
          <a:ext cx="0" cy="0"/>
          <a:chOff x="0" y="0"/>
          <a:chExt cx="0" cy="0"/>
        </a:xfrm>
      </p:grpSpPr>
      <p:sp>
        <p:nvSpPr>
          <p:cNvPr id="95" name="Google Shape;95;p17"/>
          <p:cNvSpPr txBox="1">
            <a:spLocks noGrp="1"/>
          </p:cNvSpPr>
          <p:nvPr>
            <p:ph type="body" idx="1"/>
          </p:nvPr>
        </p:nvSpPr>
        <p:spPr>
          <a:xfrm>
            <a:off x="415600" y="1536200"/>
            <a:ext cx="5333200" cy="4368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000"/>
              </a:spcBef>
              <a:spcAft>
                <a:spcPts val="0"/>
              </a:spcAft>
              <a:buSzPts val="14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96" name="Google Shape;96;p17"/>
          <p:cNvSpPr txBox="1">
            <a:spLocks noGrp="1"/>
          </p:cNvSpPr>
          <p:nvPr>
            <p:ph type="title"/>
          </p:nvPr>
        </p:nvSpPr>
        <p:spPr>
          <a:xfrm>
            <a:off x="415600" y="467360"/>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17"/>
          <p:cNvSpPr/>
          <p:nvPr/>
        </p:nvSpPr>
        <p:spPr>
          <a:xfrm>
            <a:off x="0" y="0"/>
            <a:ext cx="12192000" cy="17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7"/>
          <p:cNvSpPr txBox="1">
            <a:spLocks noGrp="1"/>
          </p:cNvSpPr>
          <p:nvPr>
            <p:ph type="body" idx="2"/>
          </p:nvPr>
        </p:nvSpPr>
        <p:spPr>
          <a:xfrm>
            <a:off x="6443200" y="1536200"/>
            <a:ext cx="5333200" cy="4368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000"/>
              </a:spcBef>
              <a:spcAft>
                <a:spcPts val="0"/>
              </a:spcAft>
              <a:buSzPts val="14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99" name="Google Shape;99;p17"/>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086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1">
  <p:cSld name="Title and two columns 3 1">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3923000" y="1536200"/>
            <a:ext cx="7853600" cy="45756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000"/>
              </a:spcBef>
              <a:spcAft>
                <a:spcPts val="0"/>
              </a:spcAft>
              <a:buSzPts val="14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102" name="Google Shape;102;p18"/>
          <p:cNvSpPr txBox="1">
            <a:spLocks noGrp="1"/>
          </p:cNvSpPr>
          <p:nvPr>
            <p:ph type="title"/>
          </p:nvPr>
        </p:nvSpPr>
        <p:spPr>
          <a:xfrm>
            <a:off x="3923121" y="467367"/>
            <a:ext cx="7853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03" name="Google Shape;103;p18"/>
          <p:cNvCxnSpPr/>
          <p:nvPr/>
        </p:nvCxnSpPr>
        <p:spPr>
          <a:xfrm>
            <a:off x="3218933" y="513600"/>
            <a:ext cx="0" cy="5830800"/>
          </a:xfrm>
          <a:prstGeom prst="straightConnector1">
            <a:avLst/>
          </a:prstGeom>
          <a:noFill/>
          <a:ln w="9525" cap="flat" cmpd="sng">
            <a:solidFill>
              <a:srgbClr val="FCC900"/>
            </a:solidFill>
            <a:prstDash val="solid"/>
            <a:round/>
            <a:headEnd type="none" w="med" len="med"/>
            <a:tailEnd type="none" w="med" len="med"/>
          </a:ln>
        </p:spPr>
      </p:cxnSp>
      <p:sp>
        <p:nvSpPr>
          <p:cNvPr id="104" name="Google Shape;104;p18"/>
          <p:cNvSpPr txBox="1">
            <a:spLocks noGrp="1"/>
          </p:cNvSpPr>
          <p:nvPr>
            <p:ph type="sldNum" idx="12"/>
          </p:nvPr>
        </p:nvSpPr>
        <p:spPr>
          <a:xfrm>
            <a:off x="11307445" y="6231534"/>
            <a:ext cx="7316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04721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7.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15600" y="467360"/>
            <a:ext cx="11360800" cy="763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62" name="Google Shape;62;p9"/>
          <p:cNvSpPr txBox="1">
            <a:spLocks noGrp="1"/>
          </p:cNvSpPr>
          <p:nvPr>
            <p:ph type="body" idx="1"/>
          </p:nvPr>
        </p:nvSpPr>
        <p:spPr>
          <a:xfrm>
            <a:off x="415600" y="1536199"/>
            <a:ext cx="11360800" cy="43440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1"/>
              </a:buClr>
              <a:buSzPts val="1600"/>
              <a:buFont typeface="Open Sans"/>
              <a:buChar char="●"/>
              <a:defRPr sz="1600">
                <a:solidFill>
                  <a:schemeClr val="dk2"/>
                </a:solidFill>
                <a:latin typeface="Open Sans"/>
                <a:ea typeface="Open Sans"/>
                <a:cs typeface="Open Sans"/>
                <a:sym typeface="Open Sans"/>
              </a:defRPr>
            </a:lvl1pPr>
            <a:lvl2pPr marL="914400" lvl="1" indent="-317500" rtl="0">
              <a:lnSpc>
                <a:spcPct val="100000"/>
              </a:lnSpc>
              <a:spcBef>
                <a:spcPts val="1000"/>
              </a:spcBef>
              <a:spcAft>
                <a:spcPts val="0"/>
              </a:spcAft>
              <a:buClr>
                <a:schemeClr val="accent1"/>
              </a:buClr>
              <a:buSzPts val="1400"/>
              <a:buFont typeface="Open Sans"/>
              <a:buChar char="●"/>
              <a:defRPr>
                <a:solidFill>
                  <a:schemeClr val="dk2"/>
                </a:solidFill>
                <a:latin typeface="Open Sans"/>
                <a:ea typeface="Open Sans"/>
                <a:cs typeface="Open Sans"/>
                <a:sym typeface="Open Sans"/>
              </a:defRPr>
            </a:lvl2pPr>
            <a:lvl3pPr marL="1371600" lvl="2" indent="-304800" rtl="0">
              <a:lnSpc>
                <a:spcPct val="100000"/>
              </a:lnSpc>
              <a:spcBef>
                <a:spcPts val="1000"/>
              </a:spcBef>
              <a:spcAft>
                <a:spcPts val="0"/>
              </a:spcAft>
              <a:buClr>
                <a:schemeClr val="accent1"/>
              </a:buClr>
              <a:buSzPts val="1200"/>
              <a:buFont typeface="Open Sans"/>
              <a:buChar char="●"/>
              <a:defRPr sz="1200">
                <a:solidFill>
                  <a:schemeClr val="dk2"/>
                </a:solidFill>
                <a:latin typeface="Open Sans"/>
                <a:ea typeface="Open Sans"/>
                <a:cs typeface="Open Sans"/>
                <a:sym typeface="Open Sans"/>
              </a:defRPr>
            </a:lvl3pPr>
            <a:lvl4pPr marL="1828800" lvl="3" indent="-304800" rtl="0">
              <a:lnSpc>
                <a:spcPct val="100000"/>
              </a:lnSpc>
              <a:spcBef>
                <a:spcPts val="1000"/>
              </a:spcBef>
              <a:spcAft>
                <a:spcPts val="0"/>
              </a:spcAft>
              <a:buClr>
                <a:schemeClr val="accent1"/>
              </a:buClr>
              <a:buSzPts val="1200"/>
              <a:buFont typeface="Open Sans"/>
              <a:buChar char="●"/>
              <a:defRPr sz="1200">
                <a:solidFill>
                  <a:schemeClr val="dk2"/>
                </a:solidFill>
                <a:latin typeface="Open Sans"/>
                <a:ea typeface="Open Sans"/>
                <a:cs typeface="Open Sans"/>
                <a:sym typeface="Open Sans"/>
              </a:defRPr>
            </a:lvl4pPr>
            <a:lvl5pPr marL="2286000" lvl="4" indent="-304800" rtl="0">
              <a:lnSpc>
                <a:spcPct val="100000"/>
              </a:lnSpc>
              <a:spcBef>
                <a:spcPts val="1000"/>
              </a:spcBef>
              <a:spcAft>
                <a:spcPts val="0"/>
              </a:spcAft>
              <a:buClr>
                <a:schemeClr val="accent1"/>
              </a:buClr>
              <a:buSzPts val="1200"/>
              <a:buFont typeface="Open Sans"/>
              <a:buChar char="●"/>
              <a:defRPr sz="1200">
                <a:solidFill>
                  <a:schemeClr val="dk2"/>
                </a:solidFill>
                <a:latin typeface="Open Sans"/>
                <a:ea typeface="Open Sans"/>
                <a:cs typeface="Open Sans"/>
                <a:sym typeface="Open Sans"/>
              </a:defRPr>
            </a:lvl5pPr>
            <a:lvl6pPr marL="2743200" lvl="5" indent="-304800" rtl="0">
              <a:lnSpc>
                <a:spcPct val="100000"/>
              </a:lnSpc>
              <a:spcBef>
                <a:spcPts val="1000"/>
              </a:spcBef>
              <a:spcAft>
                <a:spcPts val="0"/>
              </a:spcAft>
              <a:buClr>
                <a:schemeClr val="accent1"/>
              </a:buClr>
              <a:buSzPts val="1200"/>
              <a:buFont typeface="Open Sans"/>
              <a:buChar char="●"/>
              <a:defRPr sz="1200">
                <a:solidFill>
                  <a:schemeClr val="dk2"/>
                </a:solidFill>
                <a:latin typeface="Open Sans"/>
                <a:ea typeface="Open Sans"/>
                <a:cs typeface="Open Sans"/>
                <a:sym typeface="Open Sans"/>
              </a:defRPr>
            </a:lvl6pPr>
            <a:lvl7pPr marL="3200400" lvl="6" indent="-304800" rtl="0">
              <a:lnSpc>
                <a:spcPct val="100000"/>
              </a:lnSpc>
              <a:spcBef>
                <a:spcPts val="1000"/>
              </a:spcBef>
              <a:spcAft>
                <a:spcPts val="0"/>
              </a:spcAft>
              <a:buClr>
                <a:schemeClr val="accent1"/>
              </a:buClr>
              <a:buSzPts val="1200"/>
              <a:buFont typeface="Open Sans"/>
              <a:buChar char="●"/>
              <a:defRPr sz="1200">
                <a:solidFill>
                  <a:schemeClr val="dk2"/>
                </a:solidFill>
                <a:latin typeface="Open Sans"/>
                <a:ea typeface="Open Sans"/>
                <a:cs typeface="Open Sans"/>
                <a:sym typeface="Open Sans"/>
              </a:defRPr>
            </a:lvl7pPr>
            <a:lvl8pPr marL="3657600" lvl="7" indent="-304800" rtl="0">
              <a:lnSpc>
                <a:spcPct val="100000"/>
              </a:lnSpc>
              <a:spcBef>
                <a:spcPts val="1000"/>
              </a:spcBef>
              <a:spcAft>
                <a:spcPts val="0"/>
              </a:spcAft>
              <a:buClr>
                <a:schemeClr val="accent1"/>
              </a:buClr>
              <a:buSzPts val="1200"/>
              <a:buFont typeface="Open Sans"/>
              <a:buChar char="●"/>
              <a:defRPr sz="1200">
                <a:solidFill>
                  <a:schemeClr val="dk2"/>
                </a:solidFill>
                <a:latin typeface="Open Sans"/>
                <a:ea typeface="Open Sans"/>
                <a:cs typeface="Open Sans"/>
                <a:sym typeface="Open Sans"/>
              </a:defRPr>
            </a:lvl8pPr>
            <a:lvl9pPr marL="4114800" lvl="8" indent="-304800" rtl="0">
              <a:lnSpc>
                <a:spcPct val="100000"/>
              </a:lnSpc>
              <a:spcBef>
                <a:spcPts val="1000"/>
              </a:spcBef>
              <a:spcAft>
                <a:spcPts val="1000"/>
              </a:spcAft>
              <a:buClr>
                <a:schemeClr val="accent1"/>
              </a:buClr>
              <a:buSzPts val="1200"/>
              <a:buFont typeface="Open Sans"/>
              <a:buChar char="●"/>
              <a:defRPr sz="1200">
                <a:solidFill>
                  <a:schemeClr val="dk2"/>
                </a:solidFill>
                <a:latin typeface="Open Sans"/>
                <a:ea typeface="Open Sans"/>
                <a:cs typeface="Open Sans"/>
                <a:sym typeface="Open Sans"/>
              </a:defRPr>
            </a:lvl9pPr>
          </a:lstStyle>
          <a:p>
            <a:endParaRPr/>
          </a:p>
        </p:txBody>
      </p:sp>
      <p:sp>
        <p:nvSpPr>
          <p:cNvPr id="63" name="Google Shape;63;p9"/>
          <p:cNvSpPr txBox="1">
            <a:spLocks noGrp="1"/>
          </p:cNvSpPr>
          <p:nvPr>
            <p:ph type="sldNum" idx="12"/>
          </p:nvPr>
        </p:nvSpPr>
        <p:spPr>
          <a:xfrm>
            <a:off x="11307445" y="6231534"/>
            <a:ext cx="731600" cy="524700"/>
          </a:xfrm>
          <a:prstGeom prst="rect">
            <a:avLst/>
          </a:prstGeom>
          <a:noFill/>
          <a:ln>
            <a:noFill/>
          </a:ln>
        </p:spPr>
        <p:txBody>
          <a:bodyPr spcFirstLastPara="1" wrap="square" lIns="91425" tIns="91425" rIns="91425" bIns="91425" anchor="t" anchorCtr="0">
            <a:noAutofit/>
          </a:bodyPr>
          <a:lstStyle>
            <a:lvl1pPr lvl="0" algn="r" rtl="0">
              <a:buNone/>
              <a:defRPr sz="1300">
                <a:solidFill>
                  <a:srgbClr val="9E9E9E"/>
                </a:solidFill>
                <a:latin typeface="Open Sans Light"/>
                <a:ea typeface="Open Sans Light"/>
                <a:cs typeface="Open Sans Light"/>
                <a:sym typeface="Open Sans Light"/>
              </a:defRPr>
            </a:lvl1pPr>
            <a:lvl2pPr lvl="1" algn="r" rtl="0">
              <a:buNone/>
              <a:defRPr sz="1300">
                <a:solidFill>
                  <a:srgbClr val="9E9E9E"/>
                </a:solidFill>
                <a:latin typeface="Open Sans Light"/>
                <a:ea typeface="Open Sans Light"/>
                <a:cs typeface="Open Sans Light"/>
                <a:sym typeface="Open Sans Light"/>
              </a:defRPr>
            </a:lvl2pPr>
            <a:lvl3pPr lvl="2" algn="r" rtl="0">
              <a:buNone/>
              <a:defRPr sz="1300">
                <a:solidFill>
                  <a:srgbClr val="9E9E9E"/>
                </a:solidFill>
                <a:latin typeface="Open Sans Light"/>
                <a:ea typeface="Open Sans Light"/>
                <a:cs typeface="Open Sans Light"/>
                <a:sym typeface="Open Sans Light"/>
              </a:defRPr>
            </a:lvl3pPr>
            <a:lvl4pPr lvl="3" algn="r" rtl="0">
              <a:buNone/>
              <a:defRPr sz="1300">
                <a:solidFill>
                  <a:srgbClr val="9E9E9E"/>
                </a:solidFill>
                <a:latin typeface="Open Sans Light"/>
                <a:ea typeface="Open Sans Light"/>
                <a:cs typeface="Open Sans Light"/>
                <a:sym typeface="Open Sans Light"/>
              </a:defRPr>
            </a:lvl4pPr>
            <a:lvl5pPr lvl="4" algn="r" rtl="0">
              <a:buNone/>
              <a:defRPr sz="1300">
                <a:solidFill>
                  <a:srgbClr val="9E9E9E"/>
                </a:solidFill>
                <a:latin typeface="Open Sans Light"/>
                <a:ea typeface="Open Sans Light"/>
                <a:cs typeface="Open Sans Light"/>
                <a:sym typeface="Open Sans Light"/>
              </a:defRPr>
            </a:lvl5pPr>
            <a:lvl6pPr lvl="5" algn="r" rtl="0">
              <a:buNone/>
              <a:defRPr sz="1300">
                <a:solidFill>
                  <a:srgbClr val="9E9E9E"/>
                </a:solidFill>
                <a:latin typeface="Open Sans Light"/>
                <a:ea typeface="Open Sans Light"/>
                <a:cs typeface="Open Sans Light"/>
                <a:sym typeface="Open Sans Light"/>
              </a:defRPr>
            </a:lvl6pPr>
            <a:lvl7pPr lvl="6" algn="r" rtl="0">
              <a:buNone/>
              <a:defRPr sz="1300">
                <a:solidFill>
                  <a:srgbClr val="9E9E9E"/>
                </a:solidFill>
                <a:latin typeface="Open Sans Light"/>
                <a:ea typeface="Open Sans Light"/>
                <a:cs typeface="Open Sans Light"/>
                <a:sym typeface="Open Sans Light"/>
              </a:defRPr>
            </a:lvl7pPr>
            <a:lvl8pPr lvl="7" algn="r" rtl="0">
              <a:buNone/>
              <a:defRPr sz="1300">
                <a:solidFill>
                  <a:srgbClr val="9E9E9E"/>
                </a:solidFill>
                <a:latin typeface="Open Sans Light"/>
                <a:ea typeface="Open Sans Light"/>
                <a:cs typeface="Open Sans Light"/>
                <a:sym typeface="Open Sans Light"/>
              </a:defRPr>
            </a:lvl8pPr>
            <a:lvl9pPr lvl="8" algn="r" rtl="0">
              <a:buNone/>
              <a:defRPr sz="1300">
                <a:solidFill>
                  <a:srgbClr val="9E9E9E"/>
                </a:solidFill>
                <a:latin typeface="Open Sans Light"/>
                <a:ea typeface="Open Sans Light"/>
                <a:cs typeface="Open Sans Light"/>
                <a:sym typeface="Open Sans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39904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a:solidFill>
            <a:srgbClr val="F8F8F8"/>
          </a:solidFill>
          <a:scene3d>
            <a:camera prst="orthographicFront"/>
            <a:lightRig rig="threePt" dir="t"/>
          </a:scene3d>
          <a:sp3d contourW="12700">
            <a:bevelT w="165100" prst="coolSlant"/>
            <a:contourClr>
              <a:srgbClr val="FF0000"/>
            </a:contourClr>
          </a:sp3d>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4058-8D7B-4101-9D9A-55EA57CC662F}" type="datetime1">
              <a:rPr lang="en-US" smtClean="0"/>
              <a:pPr/>
              <a:t>12/10/2025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C59-0008-418E-8837-C0E8EDCE8DDD}" type="slidenum">
              <a:rPr lang="en-US" smtClean="0"/>
              <a:pPr/>
              <a:t>‹#›</a:t>
            </a:fld>
            <a:endParaRPr lang="en-US" dirty="0"/>
          </a:p>
        </p:txBody>
      </p:sp>
    </p:spTree>
    <p:extLst>
      <p:ext uri="{BB962C8B-B14F-4D97-AF65-F5344CB8AC3E}">
        <p14:creationId xmlns:p14="http://schemas.microsoft.com/office/powerpoint/2010/main" val="20796279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upport.elumenconnect.com/insights/what-is-the-canvas-workflow-for-faculty-users"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ommunity.canvaslms.com/t5/Canvas-Basics-Guide/What-is-SpeedGrader/ta-p/13"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support.elumenconnect.com/insights/what-is-the-insights-workflow-for-faculty-user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hyperlink" Target="https://www.deanza.edu/slo/documents/Canvas%20Outcomes.pdf"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elumenconnect.com/hubfs/4.%20Videos/Insights/Overview%20%7C%20Insights%20for%20Canvas%20Outcomes.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elumenconnect.com/hubfs/4.%20Videos/Insights/Overview%20%7C%20Insights%20for%20Canvas%20Outcomes.mp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74835ECD-12AD-5A2C-9836-E448CA81926F}"/>
            </a:ext>
          </a:extLst>
        </p:cNvPr>
        <p:cNvGrpSpPr/>
        <p:nvPr/>
      </p:nvGrpSpPr>
      <p:grpSpPr>
        <a:xfrm>
          <a:off x="0" y="0"/>
          <a:ext cx="0" cy="0"/>
          <a:chOff x="0" y="0"/>
          <a:chExt cx="0" cy="0"/>
        </a:xfrm>
      </p:grpSpPr>
      <p:sp>
        <p:nvSpPr>
          <p:cNvPr id="625" name="Google Shape;625;p82">
            <a:extLst>
              <a:ext uri="{FF2B5EF4-FFF2-40B4-BE49-F238E27FC236}">
                <a16:creationId xmlns:a16="http://schemas.microsoft.com/office/drawing/2014/main" id="{1D72A687-3A6F-3F39-5D92-EFA068772827}"/>
              </a:ext>
            </a:extLst>
          </p:cNvPr>
          <p:cNvSpPr txBox="1">
            <a:spLocks noGrp="1"/>
          </p:cNvSpPr>
          <p:nvPr>
            <p:ph type="title"/>
          </p:nvPr>
        </p:nvSpPr>
        <p:spPr>
          <a:xfrm>
            <a:off x="2032684" y="2370300"/>
            <a:ext cx="8520600" cy="1781569"/>
          </a:xfrm>
          <a:prstGeom prst="rect">
            <a:avLst/>
          </a:prstGeom>
        </p:spPr>
        <p:txBody>
          <a:bodyPr spcFirstLastPara="1" wrap="square" lIns="91425" tIns="91425" rIns="91425" bIns="91425" anchor="t" anchorCtr="0">
            <a:noAutofit/>
          </a:bodyPr>
          <a:lstStyle/>
          <a:p>
            <a:r>
              <a:rPr lang="en-US" sz="3600" dirty="0"/>
              <a:t>Extending Canvas with Insights</a:t>
            </a:r>
            <a:endParaRPr sz="3600" dirty="0"/>
          </a:p>
        </p:txBody>
      </p:sp>
      <p:sp>
        <p:nvSpPr>
          <p:cNvPr id="627" name="Google Shape;627;p82">
            <a:extLst>
              <a:ext uri="{FF2B5EF4-FFF2-40B4-BE49-F238E27FC236}">
                <a16:creationId xmlns:a16="http://schemas.microsoft.com/office/drawing/2014/main" id="{1B4E2929-4824-0BCF-012D-02D73C0F97F6}"/>
              </a:ext>
            </a:extLst>
          </p:cNvPr>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300" b="0" i="0" u="none" strike="noStrike" kern="0" cap="none" spc="0" normalizeH="0" baseline="0" noProof="0">
                <a:ln>
                  <a:noFill/>
                </a:ln>
                <a:solidFill>
                  <a:srgbClr val="9E9E9E"/>
                </a:solidFill>
                <a:effectLst/>
                <a:uLnTx/>
                <a:uFillTx/>
                <a:latin typeface="Open Sans Light"/>
                <a:ea typeface="Open Sans Light"/>
                <a:cs typeface="Open Sans Light"/>
                <a:sym typeface="Open Sans Light"/>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a:t>
            </a:fld>
            <a:endParaRPr kumimoji="0" sz="1300" b="0" i="0" u="none" strike="noStrike" kern="0" cap="none" spc="0" normalizeH="0" baseline="0" noProof="0">
              <a:ln>
                <a:noFill/>
              </a:ln>
              <a:solidFill>
                <a:srgbClr val="9E9E9E"/>
              </a:solidFill>
              <a:effectLst/>
              <a:uLnTx/>
              <a:uFillTx/>
              <a:latin typeface="Open Sans Light"/>
              <a:ea typeface="Open Sans Light"/>
              <a:cs typeface="Open Sans Light"/>
              <a:sym typeface="Open Sans Light"/>
            </a:endParaRPr>
          </a:p>
        </p:txBody>
      </p:sp>
      <p:sp>
        <p:nvSpPr>
          <p:cNvPr id="3" name="TextBox 2">
            <a:extLst>
              <a:ext uri="{FF2B5EF4-FFF2-40B4-BE49-F238E27FC236}">
                <a16:creationId xmlns:a16="http://schemas.microsoft.com/office/drawing/2014/main" id="{E01A7CE7-A849-EAB6-A8A7-CF653DCD6BCD}"/>
              </a:ext>
            </a:extLst>
          </p:cNvPr>
          <p:cNvSpPr txBox="1"/>
          <p:nvPr/>
        </p:nvSpPr>
        <p:spPr>
          <a:xfrm>
            <a:off x="5844746" y="4151869"/>
            <a:ext cx="3484605" cy="369332"/>
          </a:xfrm>
          <a:prstGeom prst="rect">
            <a:avLst/>
          </a:prstGeom>
          <a:noFill/>
        </p:spPr>
        <p:txBody>
          <a:bodyPr wrap="square" rtlCol="0">
            <a:spAutoFit/>
          </a:bodyPr>
          <a:lstStyle/>
          <a:p>
            <a:r>
              <a:rPr lang="en-US" dirty="0"/>
              <a:t>Mary Pape</a:t>
            </a:r>
          </a:p>
        </p:txBody>
      </p:sp>
    </p:spTree>
    <p:extLst>
      <p:ext uri="{BB962C8B-B14F-4D97-AF65-F5344CB8AC3E}">
        <p14:creationId xmlns:p14="http://schemas.microsoft.com/office/powerpoint/2010/main" val="27223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9BF8C9FA-3537-887B-B08B-EAA3EF3148A5}"/>
            </a:ext>
          </a:extLst>
        </p:cNvPr>
        <p:cNvGrpSpPr/>
        <p:nvPr/>
      </p:nvGrpSpPr>
      <p:grpSpPr>
        <a:xfrm>
          <a:off x="0" y="0"/>
          <a:ext cx="0" cy="0"/>
          <a:chOff x="0" y="0"/>
          <a:chExt cx="0" cy="0"/>
        </a:xfrm>
      </p:grpSpPr>
      <p:sp>
        <p:nvSpPr>
          <p:cNvPr id="625" name="Google Shape;625;p82">
            <a:extLst>
              <a:ext uri="{FF2B5EF4-FFF2-40B4-BE49-F238E27FC236}">
                <a16:creationId xmlns:a16="http://schemas.microsoft.com/office/drawing/2014/main" id="{330BFD0F-7EB3-E6CD-B80D-CFCA9820A834}"/>
              </a:ext>
            </a:extLst>
          </p:cNvPr>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dirty="0"/>
              <a:t>Step 3: Grade assignment on </a:t>
            </a:r>
            <a:r>
              <a:rPr lang="en-US" dirty="0" err="1"/>
              <a:t>SpeedGrader</a:t>
            </a:r>
            <a:endParaRPr dirty="0"/>
          </a:p>
        </p:txBody>
      </p:sp>
      <p:sp>
        <p:nvSpPr>
          <p:cNvPr id="627" name="Google Shape;627;p82">
            <a:extLst>
              <a:ext uri="{FF2B5EF4-FFF2-40B4-BE49-F238E27FC236}">
                <a16:creationId xmlns:a16="http://schemas.microsoft.com/office/drawing/2014/main" id="{FF0603DB-607D-9D04-6206-F5AE4A0B4D18}"/>
              </a:ext>
            </a:extLst>
          </p:cNvPr>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pPr>
              <a:buClr>
                <a:srgbClr val="000000"/>
              </a:buClr>
            </a:pPr>
            <a:fld id="{00000000-1234-1234-1234-123412341234}" type="slidenum">
              <a:rPr lang="en-US" kern="0"/>
              <a:pPr>
                <a:buClr>
                  <a:srgbClr val="000000"/>
                </a:buClr>
              </a:pPr>
              <a:t>10</a:t>
            </a:fld>
            <a:endParaRPr kern="0"/>
          </a:p>
        </p:txBody>
      </p:sp>
      <p:pic>
        <p:nvPicPr>
          <p:cNvPr id="5" name="Picture 4">
            <a:extLst>
              <a:ext uri="{FF2B5EF4-FFF2-40B4-BE49-F238E27FC236}">
                <a16:creationId xmlns:a16="http://schemas.microsoft.com/office/drawing/2014/main" id="{372AEA30-E5AA-2F71-8876-409FEB34CB54}"/>
              </a:ext>
            </a:extLst>
          </p:cNvPr>
          <p:cNvPicPr>
            <a:picLocks noChangeAspect="1"/>
          </p:cNvPicPr>
          <p:nvPr/>
        </p:nvPicPr>
        <p:blipFill>
          <a:blip r:embed="rId3"/>
          <a:stretch>
            <a:fillRect/>
          </a:stretch>
        </p:blipFill>
        <p:spPr>
          <a:xfrm>
            <a:off x="670560" y="1342064"/>
            <a:ext cx="10462260" cy="5558076"/>
          </a:xfrm>
          <a:prstGeom prst="rect">
            <a:avLst/>
          </a:prstGeom>
        </p:spPr>
      </p:pic>
    </p:spTree>
    <p:extLst>
      <p:ext uri="{BB962C8B-B14F-4D97-AF65-F5344CB8AC3E}">
        <p14:creationId xmlns:p14="http://schemas.microsoft.com/office/powerpoint/2010/main" val="18338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0"/>
          <p:cNvSpPr txBox="1">
            <a:spLocks noGrp="1"/>
          </p:cNvSpPr>
          <p:nvPr>
            <p:ph type="title"/>
          </p:nvPr>
        </p:nvSpPr>
        <p:spPr>
          <a:xfrm>
            <a:off x="1835700" y="467360"/>
            <a:ext cx="8520600" cy="763500"/>
          </a:xfrm>
          <a:prstGeom prst="rect">
            <a:avLst/>
          </a:prstGeom>
        </p:spPr>
        <p:txBody>
          <a:bodyPr spcFirstLastPara="1" wrap="square" lIns="91425" tIns="91425" rIns="91425" bIns="91425" anchor="ctr" anchorCtr="0">
            <a:noAutofit/>
          </a:bodyPr>
          <a:lstStyle/>
          <a:p>
            <a:r>
              <a:rPr lang="en-US"/>
              <a:t>Canvas Workflow</a:t>
            </a:r>
            <a:endParaRPr/>
          </a:p>
        </p:txBody>
      </p:sp>
      <p:sp>
        <p:nvSpPr>
          <p:cNvPr id="600" name="Google Shape;600;p80"/>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11</a:t>
            </a:fld>
            <a:endParaRPr/>
          </a:p>
        </p:txBody>
      </p:sp>
      <p:sp>
        <p:nvSpPr>
          <p:cNvPr id="601" name="Google Shape;601;p80"/>
          <p:cNvSpPr txBox="1"/>
          <p:nvPr/>
        </p:nvSpPr>
        <p:spPr>
          <a:xfrm>
            <a:off x="2098600" y="6059651"/>
            <a:ext cx="7836600" cy="461635"/>
          </a:xfrm>
          <a:prstGeom prst="rect">
            <a:avLst/>
          </a:prstGeom>
          <a:noFill/>
          <a:ln>
            <a:noFill/>
          </a:ln>
        </p:spPr>
        <p:txBody>
          <a:bodyPr spcFirstLastPara="1" wrap="square" lIns="91425" tIns="91425" rIns="91425" bIns="91425" anchor="t" anchorCtr="0">
            <a:spAutoFit/>
          </a:bodyPr>
          <a:lstStyle/>
          <a:p>
            <a:r>
              <a:rPr lang="en-US"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Insights Knowledge Base Article - Canvas Workflow</a:t>
            </a:r>
            <a:endParaRPr>
              <a:solidFill>
                <a:schemeClr val="accent1"/>
              </a:solidFill>
              <a:latin typeface="Open Sans"/>
              <a:ea typeface="Open Sans"/>
              <a:cs typeface="Open Sans"/>
              <a:sym typeface="Open Sans"/>
            </a:endParaRPr>
          </a:p>
        </p:txBody>
      </p:sp>
      <p:pic>
        <p:nvPicPr>
          <p:cNvPr id="602" name="Google Shape;602;p80"/>
          <p:cNvPicPr preferRelativeResize="0"/>
          <p:nvPr/>
        </p:nvPicPr>
        <p:blipFill>
          <a:blip r:embed="rId4">
            <a:alphaModFix/>
          </a:blip>
          <a:stretch>
            <a:fillRect/>
          </a:stretch>
        </p:blipFill>
        <p:spPr>
          <a:xfrm>
            <a:off x="2557075" y="1316624"/>
            <a:ext cx="3362400" cy="1435525"/>
          </a:xfrm>
          <a:prstGeom prst="rect">
            <a:avLst/>
          </a:prstGeom>
          <a:noFill/>
          <a:ln w="12700" cap="flat" cmpd="sng">
            <a:solidFill>
              <a:srgbClr val="000000"/>
            </a:solidFill>
            <a:prstDash val="solid"/>
            <a:miter lim="8000"/>
            <a:headEnd type="none" w="sm" len="sm"/>
            <a:tailEnd type="none" w="sm" len="sm"/>
          </a:ln>
        </p:spPr>
      </p:pic>
      <p:pic>
        <p:nvPicPr>
          <p:cNvPr id="603" name="Google Shape;603;p80"/>
          <p:cNvPicPr preferRelativeResize="0"/>
          <p:nvPr/>
        </p:nvPicPr>
        <p:blipFill>
          <a:blip r:embed="rId5">
            <a:alphaModFix/>
          </a:blip>
          <a:stretch>
            <a:fillRect/>
          </a:stretch>
        </p:blipFill>
        <p:spPr>
          <a:xfrm>
            <a:off x="6243526" y="1316626"/>
            <a:ext cx="3401097" cy="1435525"/>
          </a:xfrm>
          <a:prstGeom prst="rect">
            <a:avLst/>
          </a:prstGeom>
          <a:noFill/>
          <a:ln w="12700" cap="flat" cmpd="sng">
            <a:solidFill>
              <a:srgbClr val="000000"/>
            </a:solidFill>
            <a:prstDash val="solid"/>
            <a:miter lim="8000"/>
            <a:headEnd type="none" w="sm" len="sm"/>
            <a:tailEnd type="none" w="sm" len="sm"/>
          </a:ln>
        </p:spPr>
      </p:pic>
      <p:sp>
        <p:nvSpPr>
          <p:cNvPr id="604" name="Google Shape;604;p80"/>
          <p:cNvSpPr txBox="1"/>
          <p:nvPr/>
        </p:nvSpPr>
        <p:spPr>
          <a:xfrm>
            <a:off x="2364275" y="2119950"/>
            <a:ext cx="29610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a:t>1. Outcomes</a:t>
            </a:r>
            <a:r>
              <a:rPr lang="en-US" sz="1000"/>
              <a:t> - must be associated to the course. </a:t>
            </a:r>
            <a:endParaRPr sz="1000"/>
          </a:p>
        </p:txBody>
      </p:sp>
      <p:sp>
        <p:nvSpPr>
          <p:cNvPr id="605" name="Google Shape;605;p80"/>
          <p:cNvSpPr txBox="1"/>
          <p:nvPr/>
        </p:nvSpPr>
        <p:spPr>
          <a:xfrm>
            <a:off x="6062525" y="2119950"/>
            <a:ext cx="29610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a:t>2. Rubrics</a:t>
            </a:r>
            <a:r>
              <a:rPr lang="en-US" sz="1000"/>
              <a:t> - must be associated to the course. </a:t>
            </a:r>
            <a:endParaRPr sz="1000"/>
          </a:p>
        </p:txBody>
      </p:sp>
      <p:pic>
        <p:nvPicPr>
          <p:cNvPr id="606" name="Google Shape;606;p80"/>
          <p:cNvPicPr preferRelativeResize="0"/>
          <p:nvPr/>
        </p:nvPicPr>
        <p:blipFill rotWithShape="1">
          <a:blip r:embed="rId6">
            <a:alphaModFix/>
          </a:blip>
          <a:srcRect b="60446"/>
          <a:stretch/>
        </p:blipFill>
        <p:spPr>
          <a:xfrm>
            <a:off x="2557076" y="4777650"/>
            <a:ext cx="7095027" cy="1171326"/>
          </a:xfrm>
          <a:prstGeom prst="rect">
            <a:avLst/>
          </a:prstGeom>
          <a:noFill/>
          <a:ln w="9525" cap="flat" cmpd="sng">
            <a:solidFill>
              <a:schemeClr val="dk2"/>
            </a:solidFill>
            <a:prstDash val="solid"/>
            <a:round/>
            <a:headEnd type="none" w="sm" len="sm"/>
            <a:tailEnd type="none" w="sm" len="sm"/>
          </a:ln>
        </p:spPr>
      </p:pic>
      <p:pic>
        <p:nvPicPr>
          <p:cNvPr id="607" name="Google Shape;607;p80"/>
          <p:cNvPicPr preferRelativeResize="0"/>
          <p:nvPr/>
        </p:nvPicPr>
        <p:blipFill rotWithShape="1">
          <a:blip r:embed="rId7">
            <a:alphaModFix/>
          </a:blip>
          <a:srcRect b="12080"/>
          <a:stretch/>
        </p:blipFill>
        <p:spPr>
          <a:xfrm>
            <a:off x="2560813" y="2963939"/>
            <a:ext cx="7087550" cy="1692149"/>
          </a:xfrm>
          <a:prstGeom prst="rect">
            <a:avLst/>
          </a:prstGeom>
          <a:noFill/>
          <a:ln w="12700" cap="flat" cmpd="sng">
            <a:solidFill>
              <a:srgbClr val="000000"/>
            </a:solidFill>
            <a:prstDash val="solid"/>
            <a:miter lim="8000"/>
            <a:headEnd type="none" w="sm" len="sm"/>
            <a:tailEnd type="none" w="sm" len="sm"/>
          </a:ln>
        </p:spPr>
      </p:pic>
      <p:pic>
        <p:nvPicPr>
          <p:cNvPr id="608" name="Google Shape;608;p80"/>
          <p:cNvPicPr preferRelativeResize="0"/>
          <p:nvPr/>
        </p:nvPicPr>
        <p:blipFill rotWithShape="1">
          <a:blip r:embed="rId8">
            <a:alphaModFix/>
          </a:blip>
          <a:srcRect b="65405"/>
          <a:stretch/>
        </p:blipFill>
        <p:spPr>
          <a:xfrm>
            <a:off x="5051701" y="3884587"/>
            <a:ext cx="4793025" cy="628275"/>
          </a:xfrm>
          <a:prstGeom prst="rect">
            <a:avLst/>
          </a:prstGeom>
          <a:noFill/>
          <a:ln w="12700" cap="flat" cmpd="sng">
            <a:solidFill>
              <a:srgbClr val="000000"/>
            </a:solidFill>
            <a:prstDash val="solid"/>
            <a:miter lim="8000"/>
            <a:headEnd type="none" w="sm" len="sm"/>
            <a:tailEnd type="none" w="sm" len="sm"/>
          </a:ln>
        </p:spPr>
      </p:pic>
      <p:sp>
        <p:nvSpPr>
          <p:cNvPr id="609" name="Google Shape;609;p80"/>
          <p:cNvSpPr txBox="1"/>
          <p:nvPr/>
        </p:nvSpPr>
        <p:spPr>
          <a:xfrm>
            <a:off x="2364275" y="3350775"/>
            <a:ext cx="34011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a:t>3. Assignments</a:t>
            </a:r>
            <a:r>
              <a:rPr lang="en-US" sz="1000"/>
              <a:t> - must be graded using SpeedGrader.</a:t>
            </a:r>
            <a:endParaRPr sz="1000"/>
          </a:p>
        </p:txBody>
      </p:sp>
      <p:sp>
        <p:nvSpPr>
          <p:cNvPr id="610" name="Google Shape;610;p80"/>
          <p:cNvSpPr txBox="1"/>
          <p:nvPr/>
        </p:nvSpPr>
        <p:spPr>
          <a:xfrm>
            <a:off x="2364275" y="5206375"/>
            <a:ext cx="34011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dirty="0"/>
              <a:t>4. Grades</a:t>
            </a:r>
            <a:r>
              <a:rPr lang="en-US" sz="1000" dirty="0"/>
              <a:t> - CSLO results can be viewed in Canvas.</a:t>
            </a:r>
            <a:endParaRPr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19747CF3-22CD-9614-A3C3-31BF3323F5BE}"/>
            </a:ext>
          </a:extLst>
        </p:cNvPr>
        <p:cNvGrpSpPr/>
        <p:nvPr/>
      </p:nvGrpSpPr>
      <p:grpSpPr>
        <a:xfrm>
          <a:off x="0" y="0"/>
          <a:ext cx="0" cy="0"/>
          <a:chOff x="0" y="0"/>
          <a:chExt cx="0" cy="0"/>
        </a:xfrm>
      </p:grpSpPr>
      <p:sp>
        <p:nvSpPr>
          <p:cNvPr id="625" name="Google Shape;625;p82">
            <a:extLst>
              <a:ext uri="{FF2B5EF4-FFF2-40B4-BE49-F238E27FC236}">
                <a16:creationId xmlns:a16="http://schemas.microsoft.com/office/drawing/2014/main" id="{3C3535B3-239D-4F17-3040-6EF1841D89E0}"/>
              </a:ext>
            </a:extLst>
          </p:cNvPr>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dirty="0"/>
              <a:t>Learning Mastery Gradebook</a:t>
            </a:r>
            <a:endParaRPr dirty="0"/>
          </a:p>
        </p:txBody>
      </p:sp>
      <p:sp>
        <p:nvSpPr>
          <p:cNvPr id="626" name="Google Shape;626;p82">
            <a:extLst>
              <a:ext uri="{FF2B5EF4-FFF2-40B4-BE49-F238E27FC236}">
                <a16:creationId xmlns:a16="http://schemas.microsoft.com/office/drawing/2014/main" id="{9574FC99-0EBC-ADC3-03C5-381E8C363BF6}"/>
              </a:ext>
            </a:extLst>
          </p:cNvPr>
          <p:cNvSpPr txBox="1">
            <a:spLocks noGrp="1"/>
          </p:cNvSpPr>
          <p:nvPr>
            <p:ph type="body" idx="1"/>
          </p:nvPr>
        </p:nvSpPr>
        <p:spPr>
          <a:xfrm>
            <a:off x="1835700" y="1536199"/>
            <a:ext cx="8520600" cy="4378800"/>
          </a:xfrm>
          <a:prstGeom prst="rect">
            <a:avLst/>
          </a:prstGeom>
        </p:spPr>
        <p:txBody>
          <a:bodyPr spcFirstLastPara="1" wrap="square" lIns="91425" tIns="91425" rIns="91425" bIns="91425" anchor="t" anchorCtr="0">
            <a:noAutofit/>
          </a:bodyPr>
          <a:lstStyle/>
          <a:p>
            <a:pPr marL="0" indent="0">
              <a:lnSpc>
                <a:spcPct val="150000"/>
              </a:lnSpc>
              <a:buNone/>
            </a:pPr>
            <a:r>
              <a:rPr lang="en-US" sz="1200" b="1" dirty="0">
                <a:solidFill>
                  <a:srgbClr val="000000"/>
                </a:solidFill>
                <a:latin typeface="Helvetica Neue"/>
                <a:ea typeface="Helvetica Neue"/>
                <a:cs typeface="Helvetica Neue"/>
                <a:sym typeface="Helvetica Neue"/>
              </a:rPr>
              <a:t>Assessment results are visible in the Learning Mastery Gradebook</a:t>
            </a:r>
            <a:r>
              <a:rPr lang="en-US" sz="1200" dirty="0">
                <a:solidFill>
                  <a:srgbClr val="000000"/>
                </a:solidFill>
                <a:latin typeface="Helvetica Neue Light"/>
                <a:ea typeface="Helvetica Neue Light"/>
                <a:cs typeface="Helvetica Neue Light"/>
                <a:sym typeface="Helvetica Neue Light"/>
              </a:rPr>
              <a:t>. Results can be downloaded via CSV (Excel) file and manually calculated (</a:t>
            </a:r>
            <a:r>
              <a:rPr lang="en-US" sz="1200" i="1" dirty="0">
                <a:solidFill>
                  <a:srgbClr val="000000"/>
                </a:solidFill>
                <a:latin typeface="Helvetica Neue Light"/>
                <a:ea typeface="Helvetica Neue Light"/>
                <a:cs typeface="Helvetica Neue Light"/>
                <a:sym typeface="Helvetica Neue Light"/>
              </a:rPr>
              <a:t>without Insights</a:t>
            </a:r>
            <a:r>
              <a:rPr lang="en-US" sz="1200" dirty="0">
                <a:solidFill>
                  <a:srgbClr val="000000"/>
                </a:solidFill>
                <a:latin typeface="Helvetica Neue Light"/>
                <a:ea typeface="Helvetica Neue Light"/>
                <a:cs typeface="Helvetica Neue Light"/>
                <a:sym typeface="Helvetica Neue Light"/>
              </a:rPr>
              <a:t>). </a:t>
            </a:r>
            <a:endParaRPr sz="1200" dirty="0">
              <a:solidFill>
                <a:srgbClr val="000000"/>
              </a:solidFill>
              <a:latin typeface="Helvetica Neue Light"/>
              <a:ea typeface="Helvetica Neue Light"/>
              <a:cs typeface="Helvetica Neue Light"/>
              <a:sym typeface="Helvetica Neue Light"/>
            </a:endParaRPr>
          </a:p>
          <a:p>
            <a:pPr marL="0" indent="0">
              <a:spcAft>
                <a:spcPts val="1000"/>
              </a:spcAft>
              <a:buNone/>
            </a:pPr>
            <a:endParaRPr dirty="0"/>
          </a:p>
        </p:txBody>
      </p:sp>
      <p:sp>
        <p:nvSpPr>
          <p:cNvPr id="627" name="Google Shape;627;p82">
            <a:extLst>
              <a:ext uri="{FF2B5EF4-FFF2-40B4-BE49-F238E27FC236}">
                <a16:creationId xmlns:a16="http://schemas.microsoft.com/office/drawing/2014/main" id="{12F70252-40A9-FB59-7FB0-165CABB7C6C4}"/>
              </a:ext>
            </a:extLst>
          </p:cNvPr>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pPr>
              <a:buClr>
                <a:srgbClr val="000000"/>
              </a:buClr>
            </a:pPr>
            <a:fld id="{00000000-1234-1234-1234-123412341234}" type="slidenum">
              <a:rPr lang="en-US" kern="0"/>
              <a:pPr>
                <a:buClr>
                  <a:srgbClr val="000000"/>
                </a:buClr>
              </a:pPr>
              <a:t>12</a:t>
            </a:fld>
            <a:endParaRPr kern="0"/>
          </a:p>
        </p:txBody>
      </p:sp>
      <p:pic>
        <p:nvPicPr>
          <p:cNvPr id="628" name="Google Shape;628;p82">
            <a:extLst>
              <a:ext uri="{FF2B5EF4-FFF2-40B4-BE49-F238E27FC236}">
                <a16:creationId xmlns:a16="http://schemas.microsoft.com/office/drawing/2014/main" id="{6B732D03-DDF7-21DC-9686-E4C0C31F3ED5}"/>
              </a:ext>
            </a:extLst>
          </p:cNvPr>
          <p:cNvPicPr preferRelativeResize="0"/>
          <p:nvPr/>
        </p:nvPicPr>
        <p:blipFill>
          <a:blip r:embed="rId3">
            <a:alphaModFix/>
          </a:blip>
          <a:stretch>
            <a:fillRect/>
          </a:stretch>
        </p:blipFill>
        <p:spPr>
          <a:xfrm>
            <a:off x="1944775" y="2384975"/>
            <a:ext cx="8302452" cy="3465300"/>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78054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1"/>
          <p:cNvSpPr txBox="1">
            <a:spLocks noGrp="1"/>
          </p:cNvSpPr>
          <p:nvPr>
            <p:ph type="title"/>
          </p:nvPr>
        </p:nvSpPr>
        <p:spPr>
          <a:xfrm>
            <a:off x="1835700" y="467360"/>
            <a:ext cx="8520600" cy="763500"/>
          </a:xfrm>
          <a:prstGeom prst="rect">
            <a:avLst/>
          </a:prstGeom>
        </p:spPr>
        <p:txBody>
          <a:bodyPr spcFirstLastPara="1" wrap="square" lIns="91425" tIns="91425" rIns="91425" bIns="91425" anchor="ctr" anchorCtr="0">
            <a:noAutofit/>
          </a:bodyPr>
          <a:lstStyle/>
          <a:p>
            <a:r>
              <a:rPr lang="en-US"/>
              <a:t>Grading in Canvas: SpeedGrader</a:t>
            </a:r>
            <a:endParaRPr/>
          </a:p>
        </p:txBody>
      </p:sp>
      <p:sp>
        <p:nvSpPr>
          <p:cNvPr id="616" name="Google Shape;616;p81"/>
          <p:cNvSpPr txBox="1">
            <a:spLocks noGrp="1"/>
          </p:cNvSpPr>
          <p:nvPr>
            <p:ph type="body" idx="1"/>
          </p:nvPr>
        </p:nvSpPr>
        <p:spPr>
          <a:xfrm>
            <a:off x="1835700" y="1536199"/>
            <a:ext cx="8520600" cy="4378800"/>
          </a:xfrm>
          <a:prstGeom prst="rect">
            <a:avLst/>
          </a:prstGeom>
        </p:spPr>
        <p:txBody>
          <a:bodyPr spcFirstLastPara="1" wrap="square" lIns="91425" tIns="91425" rIns="91425" bIns="91425" anchor="ctr" anchorCtr="0">
            <a:noAutofit/>
          </a:bodyPr>
          <a:lstStyle/>
          <a:p>
            <a:pPr marL="0" indent="0">
              <a:lnSpc>
                <a:spcPct val="115000"/>
              </a:lnSpc>
              <a:spcBef>
                <a:spcPts val="900"/>
              </a:spcBef>
              <a:buNone/>
            </a:pPr>
            <a:endParaRPr sz="2100">
              <a:solidFill>
                <a:schemeClr val="accent6"/>
              </a:solidFill>
              <a:highlight>
                <a:srgbClr val="FFFFFF"/>
              </a:highlight>
              <a:latin typeface="Helvetica Neue"/>
              <a:ea typeface="Helvetica Neue"/>
              <a:cs typeface="Helvetica Neue"/>
              <a:sym typeface="Helvetica Neue"/>
            </a:endParaRPr>
          </a:p>
          <a:p>
            <a:pPr marL="0" indent="457200">
              <a:lnSpc>
                <a:spcPct val="115000"/>
              </a:lnSpc>
              <a:spcBef>
                <a:spcPts val="900"/>
              </a:spcBef>
              <a:spcAft>
                <a:spcPts val="1000"/>
              </a:spcAft>
              <a:buNone/>
            </a:pPr>
            <a:endParaRPr sz="1800" b="1"/>
          </a:p>
        </p:txBody>
      </p:sp>
      <p:sp>
        <p:nvSpPr>
          <p:cNvPr id="617" name="Google Shape;617;p81"/>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13</a:t>
            </a:fld>
            <a:endParaRPr/>
          </a:p>
        </p:txBody>
      </p:sp>
      <p:sp>
        <p:nvSpPr>
          <p:cNvPr id="618" name="Google Shape;618;p81"/>
          <p:cNvSpPr txBox="1"/>
          <p:nvPr/>
        </p:nvSpPr>
        <p:spPr>
          <a:xfrm>
            <a:off x="1942650" y="1018650"/>
            <a:ext cx="7994400" cy="5981700"/>
          </a:xfrm>
          <a:prstGeom prst="rect">
            <a:avLst/>
          </a:prstGeom>
          <a:noFill/>
          <a:ln>
            <a:noFill/>
          </a:ln>
        </p:spPr>
        <p:txBody>
          <a:bodyPr spcFirstLastPara="1" wrap="square" lIns="91425" tIns="91425" rIns="91425" bIns="91425" anchor="ctr" anchorCtr="0">
            <a:noAutofit/>
          </a:bodyPr>
          <a:lstStyle/>
          <a:p>
            <a:pPr>
              <a:lnSpc>
                <a:spcPct val="150000"/>
              </a:lnSpc>
            </a:pPr>
            <a:r>
              <a:rPr lang="en-US" sz="1200" b="1" dirty="0">
                <a:latin typeface="Helvetica Neue"/>
                <a:ea typeface="Helvetica Neue"/>
                <a:cs typeface="Helvetica Neue"/>
                <a:sym typeface="Helvetica Neue"/>
              </a:rPr>
              <a:t>Assess with </a:t>
            </a:r>
            <a:r>
              <a:rPr lang="en-US" sz="1200" b="1" dirty="0" err="1">
                <a:latin typeface="Helvetica Neue"/>
                <a:ea typeface="Helvetica Neue"/>
                <a:cs typeface="Helvetica Neue"/>
                <a:sym typeface="Helvetica Neue"/>
              </a:rPr>
              <a:t>SpeedGrader</a:t>
            </a:r>
            <a:r>
              <a:rPr lang="en-US" sz="1200" b="1" dirty="0">
                <a:latin typeface="Helvetica Neue"/>
                <a:ea typeface="Helvetica Neue"/>
                <a:cs typeface="Helvetica Neue"/>
                <a:sym typeface="Helvetica Neue"/>
              </a:rPr>
              <a:t>. </a:t>
            </a:r>
            <a:endParaRPr sz="1200" b="1" dirty="0">
              <a:latin typeface="Helvetica Neue"/>
              <a:ea typeface="Helvetica Neue"/>
              <a:cs typeface="Helvetica Neue"/>
              <a:sym typeface="Helvetica Neue"/>
            </a:endParaRPr>
          </a:p>
          <a:p>
            <a:pPr>
              <a:lnSpc>
                <a:spcPct val="150000"/>
              </a:lnSpc>
            </a:pPr>
            <a:r>
              <a:rPr lang="en-US" sz="1200" dirty="0">
                <a:latin typeface="Helvetica Neue Light"/>
                <a:ea typeface="Helvetica Neue Light"/>
                <a:cs typeface="Helvetica Neue Light"/>
                <a:sym typeface="Helvetica Neue Light"/>
              </a:rPr>
              <a:t>Once all student submissions have been collected for the assignment, faculty can assess. In the assignment, click on </a:t>
            </a:r>
            <a:r>
              <a:rPr lang="en-US" sz="1200" u="sng" dirty="0" err="1">
                <a:solidFill>
                  <a:srgbClr val="1155CC"/>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SpeedGrader</a:t>
            </a:r>
            <a:r>
              <a:rPr lang="en-US" sz="1200" dirty="0">
                <a:latin typeface="Helvetica Neue Light"/>
                <a:ea typeface="Helvetica Neue Light"/>
                <a:cs typeface="Helvetica Neue Light"/>
                <a:sym typeface="Helvetica Neue Light"/>
              </a:rPr>
              <a:t> and complete assessing your students.  </a:t>
            </a:r>
            <a:endParaRPr sz="1200" dirty="0">
              <a:latin typeface="Helvetica Neue Light"/>
              <a:ea typeface="Helvetica Neue Light"/>
              <a:cs typeface="Helvetica Neue Light"/>
              <a:sym typeface="Helvetica Neue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endParaRPr sz="1200" dirty="0">
              <a:latin typeface="Montserrat Light"/>
              <a:ea typeface="Montserrat Light"/>
              <a:cs typeface="Montserrat Light"/>
              <a:sym typeface="Montserrat Light"/>
            </a:endParaRPr>
          </a:p>
          <a:p>
            <a:pPr>
              <a:lnSpc>
                <a:spcPct val="150000"/>
              </a:lnSpc>
            </a:pPr>
            <a:r>
              <a:rPr lang="en-US" sz="1200" b="1" dirty="0">
                <a:latin typeface="Helvetica Neue"/>
                <a:ea typeface="Helvetica Neue"/>
                <a:cs typeface="Helvetica Neue"/>
                <a:sym typeface="Helvetica Neue"/>
              </a:rPr>
              <a:t>Assessment results are visible in the Learning Mastery Gradebook</a:t>
            </a:r>
            <a:r>
              <a:rPr lang="en-US" sz="1200" dirty="0">
                <a:latin typeface="Helvetica Neue Light"/>
                <a:ea typeface="Helvetica Neue Light"/>
                <a:cs typeface="Helvetica Neue Light"/>
                <a:sym typeface="Helvetica Neue Light"/>
              </a:rPr>
              <a:t>. Results can be downloaded via CSV (Excel) file and manually calculated (</a:t>
            </a:r>
            <a:r>
              <a:rPr lang="en-US" sz="1200" i="1" dirty="0">
                <a:latin typeface="Helvetica Neue Light"/>
                <a:ea typeface="Helvetica Neue Light"/>
                <a:cs typeface="Helvetica Neue Light"/>
                <a:sym typeface="Helvetica Neue Light"/>
              </a:rPr>
              <a:t>without Insights</a:t>
            </a:r>
            <a:r>
              <a:rPr lang="en-US" sz="1200" dirty="0">
                <a:latin typeface="Helvetica Neue Light"/>
                <a:ea typeface="Helvetica Neue Light"/>
                <a:cs typeface="Helvetica Neue Light"/>
                <a:sym typeface="Helvetica Neue Light"/>
              </a:rPr>
              <a:t>). </a:t>
            </a:r>
            <a:endParaRPr sz="1200" dirty="0">
              <a:latin typeface="Helvetica Neue Light"/>
              <a:ea typeface="Helvetica Neue Light"/>
              <a:cs typeface="Helvetica Neue Light"/>
              <a:sym typeface="Helvetica Neue Light"/>
            </a:endParaRPr>
          </a:p>
          <a:p>
            <a:pPr marL="1143000">
              <a:lnSpc>
                <a:spcPct val="115000"/>
              </a:lnSpc>
              <a:spcBef>
                <a:spcPts val="900"/>
              </a:spcBef>
              <a:spcAft>
                <a:spcPts val="900"/>
              </a:spcAft>
            </a:pPr>
            <a:endParaRPr sz="1200" i="1" dirty="0">
              <a:latin typeface="Montserrat Light"/>
              <a:ea typeface="Montserrat Light"/>
              <a:cs typeface="Montserrat Light"/>
              <a:sym typeface="Montserrat Light"/>
            </a:endParaRPr>
          </a:p>
        </p:txBody>
      </p:sp>
      <p:pic>
        <p:nvPicPr>
          <p:cNvPr id="619" name="Google Shape;619;p81"/>
          <p:cNvPicPr preferRelativeResize="0"/>
          <p:nvPr/>
        </p:nvPicPr>
        <p:blipFill>
          <a:blip r:embed="rId4">
            <a:alphaModFix/>
          </a:blip>
          <a:stretch>
            <a:fillRect/>
          </a:stretch>
        </p:blipFill>
        <p:spPr>
          <a:xfrm>
            <a:off x="2396075" y="2666775"/>
            <a:ext cx="7087550" cy="2685450"/>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3"/>
          <p:cNvSpPr txBox="1">
            <a:spLocks noGrp="1"/>
          </p:cNvSpPr>
          <p:nvPr>
            <p:ph type="title"/>
          </p:nvPr>
        </p:nvSpPr>
        <p:spPr>
          <a:xfrm>
            <a:off x="1835700" y="467360"/>
            <a:ext cx="8520600" cy="763500"/>
          </a:xfrm>
          <a:prstGeom prst="rect">
            <a:avLst/>
          </a:prstGeom>
        </p:spPr>
        <p:txBody>
          <a:bodyPr spcFirstLastPara="1" wrap="square" lIns="91425" tIns="91425" rIns="91425" bIns="91425" anchor="ctr" anchorCtr="0">
            <a:noAutofit/>
          </a:bodyPr>
          <a:lstStyle/>
          <a:p>
            <a:r>
              <a:rPr lang="en-US"/>
              <a:t>Insights Workflow</a:t>
            </a:r>
            <a:endParaRPr/>
          </a:p>
        </p:txBody>
      </p:sp>
      <p:sp>
        <p:nvSpPr>
          <p:cNvPr id="634" name="Google Shape;634;p83"/>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14</a:t>
            </a:fld>
            <a:endParaRPr/>
          </a:p>
        </p:txBody>
      </p:sp>
      <p:sp>
        <p:nvSpPr>
          <p:cNvPr id="635" name="Google Shape;635;p83"/>
          <p:cNvSpPr txBox="1"/>
          <p:nvPr/>
        </p:nvSpPr>
        <p:spPr>
          <a:xfrm>
            <a:off x="2098600" y="6059651"/>
            <a:ext cx="7836600" cy="461635"/>
          </a:xfrm>
          <a:prstGeom prst="rect">
            <a:avLst/>
          </a:prstGeom>
          <a:noFill/>
          <a:ln>
            <a:noFill/>
          </a:ln>
        </p:spPr>
        <p:txBody>
          <a:bodyPr spcFirstLastPara="1" wrap="square" lIns="91425" tIns="91425" rIns="91425" bIns="91425" anchor="t" anchorCtr="0">
            <a:spAutoFit/>
          </a:bodyPr>
          <a:lstStyle/>
          <a:p>
            <a:r>
              <a:rPr lang="en-US"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Insights Knowledge Base Article - Insights Workflow</a:t>
            </a:r>
            <a:endParaRPr>
              <a:solidFill>
                <a:schemeClr val="accent1"/>
              </a:solidFill>
              <a:latin typeface="Open Sans"/>
              <a:ea typeface="Open Sans"/>
              <a:cs typeface="Open Sans"/>
              <a:sym typeface="Open Sans"/>
            </a:endParaRPr>
          </a:p>
        </p:txBody>
      </p:sp>
      <p:pic>
        <p:nvPicPr>
          <p:cNvPr id="636" name="Google Shape;636;p83"/>
          <p:cNvPicPr preferRelativeResize="0"/>
          <p:nvPr/>
        </p:nvPicPr>
        <p:blipFill>
          <a:blip r:embed="rId4">
            <a:alphaModFix/>
          </a:blip>
          <a:stretch>
            <a:fillRect/>
          </a:stretch>
        </p:blipFill>
        <p:spPr>
          <a:xfrm>
            <a:off x="2030050" y="1230850"/>
            <a:ext cx="2654988" cy="3306050"/>
          </a:xfrm>
          <a:prstGeom prst="rect">
            <a:avLst/>
          </a:prstGeom>
          <a:noFill/>
          <a:ln w="9525" cap="flat" cmpd="sng">
            <a:solidFill>
              <a:schemeClr val="dk2"/>
            </a:solidFill>
            <a:prstDash val="solid"/>
            <a:round/>
            <a:headEnd type="none" w="sm" len="sm"/>
            <a:tailEnd type="none" w="sm" len="sm"/>
          </a:ln>
        </p:spPr>
      </p:pic>
      <p:pic>
        <p:nvPicPr>
          <p:cNvPr id="637" name="Google Shape;637;p83"/>
          <p:cNvPicPr preferRelativeResize="0"/>
          <p:nvPr/>
        </p:nvPicPr>
        <p:blipFill>
          <a:blip r:embed="rId5">
            <a:alphaModFix/>
          </a:blip>
          <a:stretch>
            <a:fillRect/>
          </a:stretch>
        </p:blipFill>
        <p:spPr>
          <a:xfrm>
            <a:off x="5149225" y="1230850"/>
            <a:ext cx="5331976" cy="2161701"/>
          </a:xfrm>
          <a:prstGeom prst="rect">
            <a:avLst/>
          </a:prstGeom>
          <a:noFill/>
          <a:ln w="9525" cap="flat" cmpd="sng">
            <a:solidFill>
              <a:schemeClr val="dk2"/>
            </a:solidFill>
            <a:prstDash val="solid"/>
            <a:round/>
            <a:headEnd type="none" w="sm" len="sm"/>
            <a:tailEnd type="none" w="sm" len="sm"/>
          </a:ln>
        </p:spPr>
      </p:pic>
      <p:sp>
        <p:nvSpPr>
          <p:cNvPr id="638" name="Google Shape;638;p83"/>
          <p:cNvSpPr txBox="1"/>
          <p:nvPr/>
        </p:nvSpPr>
        <p:spPr>
          <a:xfrm>
            <a:off x="1702450" y="3089125"/>
            <a:ext cx="32127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a:t>1. Insights</a:t>
            </a:r>
            <a:r>
              <a:rPr lang="en-US" sz="1000"/>
              <a:t>- access Insights from course navigation.</a:t>
            </a:r>
            <a:endParaRPr sz="1000"/>
          </a:p>
        </p:txBody>
      </p:sp>
      <p:sp>
        <p:nvSpPr>
          <p:cNvPr id="639" name="Google Shape;639;p83"/>
          <p:cNvSpPr txBox="1"/>
          <p:nvPr/>
        </p:nvSpPr>
        <p:spPr>
          <a:xfrm>
            <a:off x="7152175" y="2795425"/>
            <a:ext cx="34011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a:t>2. Dashboard</a:t>
            </a:r>
            <a:r>
              <a:rPr lang="en-US" sz="1000"/>
              <a:t>- view course/assignment data.</a:t>
            </a:r>
            <a:endParaRPr sz="1000"/>
          </a:p>
        </p:txBody>
      </p:sp>
      <p:pic>
        <p:nvPicPr>
          <p:cNvPr id="640" name="Google Shape;640;p83"/>
          <p:cNvPicPr preferRelativeResize="0"/>
          <p:nvPr/>
        </p:nvPicPr>
        <p:blipFill>
          <a:blip r:embed="rId6">
            <a:alphaModFix/>
          </a:blip>
          <a:stretch>
            <a:fillRect/>
          </a:stretch>
        </p:blipFill>
        <p:spPr>
          <a:xfrm>
            <a:off x="5515397" y="3681301"/>
            <a:ext cx="4034030" cy="1786175"/>
          </a:xfrm>
          <a:prstGeom prst="rect">
            <a:avLst/>
          </a:prstGeom>
          <a:noFill/>
          <a:ln w="9525" cap="flat" cmpd="sng">
            <a:solidFill>
              <a:schemeClr val="dk2"/>
            </a:solidFill>
            <a:prstDash val="solid"/>
            <a:round/>
            <a:headEnd type="none" w="sm" len="sm"/>
            <a:tailEnd type="none" w="sm" len="sm"/>
          </a:ln>
        </p:spPr>
      </p:pic>
      <p:sp>
        <p:nvSpPr>
          <p:cNvPr id="641" name="Google Shape;641;p83"/>
          <p:cNvSpPr txBox="1"/>
          <p:nvPr/>
        </p:nvSpPr>
        <p:spPr>
          <a:xfrm>
            <a:off x="6849225" y="4899775"/>
            <a:ext cx="3401100" cy="293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000" b="1"/>
              <a:t>3. Narrative</a:t>
            </a:r>
            <a:r>
              <a:rPr lang="en-US" sz="1000"/>
              <a:t>- Add reflections and improvement actions.</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7"/>
          <p:cNvSpPr txBox="1">
            <a:spLocks noGrp="1"/>
          </p:cNvSpPr>
          <p:nvPr>
            <p:ph type="body" idx="1"/>
          </p:nvPr>
        </p:nvSpPr>
        <p:spPr>
          <a:xfrm>
            <a:off x="1810950" y="4607367"/>
            <a:ext cx="7468800" cy="1610100"/>
          </a:xfrm>
          <a:prstGeom prst="rect">
            <a:avLst/>
          </a:prstGeom>
        </p:spPr>
        <p:txBody>
          <a:bodyPr spcFirstLastPara="1" wrap="square" lIns="91425" tIns="91425" rIns="91425" bIns="91425" anchor="ctr" anchorCtr="0">
            <a:noAutofit/>
          </a:bodyPr>
          <a:lstStyle/>
          <a:p>
            <a:pPr marL="0" indent="0"/>
            <a:r>
              <a:rPr lang="en-US" sz="3600"/>
              <a:t>As a Faculty Member:</a:t>
            </a:r>
            <a:br>
              <a:rPr lang="en-US" sz="3600"/>
            </a:br>
            <a:br>
              <a:rPr lang="en-US" sz="3600"/>
            </a:br>
            <a:r>
              <a:rPr lang="en-US" sz="2500"/>
              <a:t>What will I be able to see and do in Insights once scoring is complete?</a:t>
            </a:r>
            <a:endParaRPr sz="2500"/>
          </a:p>
        </p:txBody>
      </p:sp>
      <p:sp>
        <p:nvSpPr>
          <p:cNvPr id="477" name="Google Shape;477;p67"/>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solidFill>
                  <a:schemeClr val="lt1"/>
                </a:solidFill>
              </a:rPr>
              <a:pPr/>
              <a:t>15</a:t>
            </a:fld>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8"/>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a:t>Accessing Insights from Canvas</a:t>
            </a:r>
            <a:endParaRPr/>
          </a:p>
        </p:txBody>
      </p:sp>
      <p:sp>
        <p:nvSpPr>
          <p:cNvPr id="484" name="Google Shape;484;p68"/>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16</a:t>
            </a:fld>
            <a:endParaRPr/>
          </a:p>
        </p:txBody>
      </p:sp>
      <p:sp>
        <p:nvSpPr>
          <p:cNvPr id="485" name="Google Shape;485;p68"/>
          <p:cNvSpPr txBox="1"/>
          <p:nvPr/>
        </p:nvSpPr>
        <p:spPr>
          <a:xfrm>
            <a:off x="2682375" y="1701675"/>
            <a:ext cx="5904600" cy="431100"/>
          </a:xfrm>
          <a:prstGeom prst="rect">
            <a:avLst/>
          </a:prstGeom>
          <a:noFill/>
          <a:ln>
            <a:noFill/>
          </a:ln>
        </p:spPr>
        <p:txBody>
          <a:bodyPr spcFirstLastPara="1" wrap="square" lIns="91425" tIns="91425" rIns="91425" bIns="91425" anchor="t" anchorCtr="0">
            <a:spAutoFit/>
          </a:bodyPr>
          <a:lstStyle/>
          <a:p>
            <a:endParaRPr sz="1600">
              <a:solidFill>
                <a:schemeClr val="dk2"/>
              </a:solidFill>
              <a:latin typeface="Open Sans"/>
              <a:ea typeface="Open Sans"/>
              <a:cs typeface="Open Sans"/>
              <a:sym typeface="Open Sans"/>
            </a:endParaRPr>
          </a:p>
        </p:txBody>
      </p:sp>
      <p:sp>
        <p:nvSpPr>
          <p:cNvPr id="486" name="Google Shape;486;p68"/>
          <p:cNvSpPr txBox="1"/>
          <p:nvPr/>
        </p:nvSpPr>
        <p:spPr>
          <a:xfrm>
            <a:off x="2496450" y="3429000"/>
            <a:ext cx="7199100" cy="3161700"/>
          </a:xfrm>
          <a:prstGeom prst="rect">
            <a:avLst/>
          </a:prstGeom>
          <a:noFill/>
          <a:ln>
            <a:noFill/>
          </a:ln>
        </p:spPr>
        <p:txBody>
          <a:bodyPr spcFirstLastPara="1" wrap="square" lIns="91425" tIns="91425" rIns="91425" bIns="91425" anchor="t" anchorCtr="0">
            <a:noAutofit/>
          </a:bodyPr>
          <a:lstStyle/>
          <a:p>
            <a:pPr>
              <a:lnSpc>
                <a:spcPct val="115000"/>
              </a:lnSpc>
            </a:pPr>
            <a:r>
              <a:rPr lang="en-US" sz="1600">
                <a:solidFill>
                  <a:srgbClr val="33475B"/>
                </a:solidFill>
                <a:highlight>
                  <a:srgbClr val="FFFFFF"/>
                </a:highlight>
                <a:latin typeface="Open Sans"/>
                <a:ea typeface="Open Sans"/>
                <a:cs typeface="Open Sans"/>
                <a:sym typeface="Open Sans"/>
              </a:rPr>
              <a:t>Once Scoring has been completed in Canvas SpeedGrader, you can access Insights by selecting the </a:t>
            </a:r>
            <a:r>
              <a:rPr lang="en-US" sz="1600" b="1" i="1">
                <a:solidFill>
                  <a:srgbClr val="33475B"/>
                </a:solidFill>
                <a:highlight>
                  <a:srgbClr val="FFFFFF"/>
                </a:highlight>
                <a:latin typeface="Open Sans"/>
                <a:ea typeface="Open Sans"/>
                <a:cs typeface="Open Sans"/>
                <a:sym typeface="Open Sans"/>
              </a:rPr>
              <a:t>Insights</a:t>
            </a:r>
            <a:r>
              <a:rPr lang="en-US" sz="1600">
                <a:solidFill>
                  <a:srgbClr val="33475B"/>
                </a:solidFill>
                <a:highlight>
                  <a:srgbClr val="FFFFFF"/>
                </a:highlight>
                <a:latin typeface="Open Sans"/>
                <a:ea typeface="Open Sans"/>
                <a:cs typeface="Open Sans"/>
                <a:sym typeface="Open Sans"/>
              </a:rPr>
              <a:t> option from the Canvas course navigation. </a:t>
            </a:r>
            <a:endParaRPr sz="1600">
              <a:solidFill>
                <a:srgbClr val="33475B"/>
              </a:solidFill>
              <a:highlight>
                <a:srgbClr val="FFFFFF"/>
              </a:highlight>
              <a:latin typeface="Open Sans"/>
              <a:ea typeface="Open Sans"/>
              <a:cs typeface="Open Sans"/>
              <a:sym typeface="Open Sans"/>
            </a:endParaRPr>
          </a:p>
          <a:p>
            <a:pPr>
              <a:lnSpc>
                <a:spcPct val="115000"/>
              </a:lnSpc>
              <a:spcBef>
                <a:spcPts val="1100"/>
              </a:spcBef>
            </a:pPr>
            <a:r>
              <a:rPr lang="en-US" sz="1600" b="1" i="1">
                <a:solidFill>
                  <a:srgbClr val="33475B"/>
                </a:solidFill>
                <a:highlight>
                  <a:srgbClr val="FFFFFF"/>
                </a:highlight>
                <a:latin typeface="Open Sans"/>
                <a:ea typeface="Open Sans"/>
                <a:cs typeface="Open Sans"/>
                <a:sym typeface="Open Sans"/>
              </a:rPr>
              <a:t>Insights</a:t>
            </a:r>
            <a:r>
              <a:rPr lang="en-US" sz="1600">
                <a:solidFill>
                  <a:srgbClr val="33475B"/>
                </a:solidFill>
                <a:highlight>
                  <a:srgbClr val="FFFFFF"/>
                </a:highlight>
                <a:latin typeface="Open Sans"/>
                <a:ea typeface="Open Sans"/>
                <a:cs typeface="Open Sans"/>
                <a:sym typeface="Open Sans"/>
              </a:rPr>
              <a:t> will open in a new tab.</a:t>
            </a:r>
            <a:endParaRPr sz="1600">
              <a:solidFill>
                <a:srgbClr val="33475B"/>
              </a:solidFill>
              <a:highlight>
                <a:srgbClr val="FFFFFF"/>
              </a:highlight>
              <a:latin typeface="Open Sans"/>
              <a:ea typeface="Open Sans"/>
              <a:cs typeface="Open Sans"/>
              <a:sym typeface="Open Sans"/>
            </a:endParaRPr>
          </a:p>
          <a:p>
            <a:pPr>
              <a:lnSpc>
                <a:spcPct val="115000"/>
              </a:lnSpc>
              <a:spcBef>
                <a:spcPts val="1100"/>
              </a:spcBef>
            </a:pPr>
            <a:r>
              <a:rPr lang="en-US" sz="1600">
                <a:solidFill>
                  <a:srgbClr val="33475B"/>
                </a:solidFill>
                <a:highlight>
                  <a:srgbClr val="FFFFFF"/>
                </a:highlight>
                <a:latin typeface="Open Sans"/>
                <a:ea typeface="Open Sans"/>
                <a:cs typeface="Open Sans"/>
                <a:sym typeface="Open Sans"/>
              </a:rPr>
              <a:t>They will then be able to:</a:t>
            </a:r>
            <a:endParaRPr sz="1600">
              <a:solidFill>
                <a:srgbClr val="33475B"/>
              </a:solidFill>
              <a:highlight>
                <a:srgbClr val="FFFFFF"/>
              </a:highlight>
              <a:latin typeface="Open Sans"/>
              <a:ea typeface="Open Sans"/>
              <a:cs typeface="Open Sans"/>
              <a:sym typeface="Open Sans"/>
            </a:endParaRPr>
          </a:p>
          <a:p>
            <a:pPr marL="457200" indent="-330200">
              <a:lnSpc>
                <a:spcPct val="115000"/>
              </a:lnSpc>
              <a:spcBef>
                <a:spcPts val="1100"/>
              </a:spcBef>
              <a:buClr>
                <a:srgbClr val="33475B"/>
              </a:buClr>
              <a:buSzPts val="1600"/>
              <a:buFont typeface="Open Sans"/>
              <a:buAutoNum type="arabicPeriod"/>
            </a:pPr>
            <a:r>
              <a:rPr lang="en-US" sz="1600">
                <a:solidFill>
                  <a:srgbClr val="33475B"/>
                </a:solidFill>
                <a:highlight>
                  <a:srgbClr val="FFFFFF"/>
                </a:highlight>
                <a:latin typeface="Open Sans"/>
                <a:ea typeface="Open Sans"/>
                <a:cs typeface="Open Sans"/>
                <a:sym typeface="Open Sans"/>
              </a:rPr>
              <a:t>View performance metrics and outcome data.</a:t>
            </a:r>
            <a:endParaRPr sz="1600">
              <a:solidFill>
                <a:srgbClr val="33475B"/>
              </a:solidFill>
              <a:highlight>
                <a:srgbClr val="FFFFFF"/>
              </a:highlight>
              <a:latin typeface="Open Sans"/>
              <a:ea typeface="Open Sans"/>
              <a:cs typeface="Open Sans"/>
              <a:sym typeface="Open Sans"/>
            </a:endParaRPr>
          </a:p>
          <a:p>
            <a:pPr marL="457200" indent="-330200">
              <a:lnSpc>
                <a:spcPct val="115000"/>
              </a:lnSpc>
              <a:buClr>
                <a:srgbClr val="33475B"/>
              </a:buClr>
              <a:buSzPts val="1600"/>
              <a:buFont typeface="Open Sans"/>
              <a:buAutoNum type="arabicPeriod"/>
            </a:pPr>
            <a:r>
              <a:rPr lang="en-US" sz="1600">
                <a:solidFill>
                  <a:srgbClr val="33475B"/>
                </a:solidFill>
                <a:highlight>
                  <a:srgbClr val="FFFFFF"/>
                </a:highlight>
                <a:latin typeface="Open Sans"/>
                <a:ea typeface="Open Sans"/>
                <a:cs typeface="Open Sans"/>
                <a:sym typeface="Open Sans"/>
              </a:rPr>
              <a:t>Enter course reflections.</a:t>
            </a:r>
            <a:endParaRPr sz="1600">
              <a:solidFill>
                <a:srgbClr val="33475B"/>
              </a:solidFill>
              <a:highlight>
                <a:srgbClr val="FFFFFF"/>
              </a:highlight>
              <a:latin typeface="Open Sans"/>
              <a:ea typeface="Open Sans"/>
              <a:cs typeface="Open Sans"/>
              <a:sym typeface="Open Sans"/>
            </a:endParaRPr>
          </a:p>
          <a:p>
            <a:pPr marL="457200" indent="-330200">
              <a:lnSpc>
                <a:spcPct val="115000"/>
              </a:lnSpc>
              <a:buClr>
                <a:srgbClr val="33475B"/>
              </a:buClr>
              <a:buSzPts val="1600"/>
              <a:buFont typeface="Open Sans"/>
              <a:buAutoNum type="arabicPeriod"/>
            </a:pPr>
            <a:r>
              <a:rPr lang="en-US" sz="1600">
                <a:solidFill>
                  <a:srgbClr val="33475B"/>
                </a:solidFill>
                <a:highlight>
                  <a:srgbClr val="FFFFFF"/>
                </a:highlight>
                <a:latin typeface="Open Sans"/>
                <a:ea typeface="Open Sans"/>
                <a:cs typeface="Open Sans"/>
                <a:sym typeface="Open Sans"/>
              </a:rPr>
              <a:t>Enter course actions.</a:t>
            </a:r>
            <a:endParaRPr sz="1600">
              <a:solidFill>
                <a:srgbClr val="33475B"/>
              </a:solidFill>
              <a:highlight>
                <a:srgbClr val="FFFFFF"/>
              </a:highlight>
              <a:latin typeface="Open Sans"/>
              <a:ea typeface="Open Sans"/>
              <a:cs typeface="Open Sans"/>
              <a:sym typeface="Open Sans"/>
            </a:endParaRPr>
          </a:p>
          <a:p>
            <a:pPr>
              <a:lnSpc>
                <a:spcPct val="115000"/>
              </a:lnSpc>
              <a:spcBef>
                <a:spcPts val="1100"/>
              </a:spcBef>
            </a:pPr>
            <a:endParaRPr>
              <a:solidFill>
                <a:srgbClr val="33475B"/>
              </a:solidFill>
              <a:highlight>
                <a:srgbClr val="FFFFFF"/>
              </a:highlight>
              <a:latin typeface="Open Sans"/>
              <a:ea typeface="Open Sans"/>
              <a:cs typeface="Open Sans"/>
              <a:sym typeface="Open Sans"/>
            </a:endParaRPr>
          </a:p>
          <a:p>
            <a:pPr>
              <a:lnSpc>
                <a:spcPct val="115000"/>
              </a:lnSpc>
              <a:spcBef>
                <a:spcPts val="1100"/>
              </a:spcBef>
              <a:spcAft>
                <a:spcPts val="1100"/>
              </a:spcAft>
            </a:pPr>
            <a:endParaRPr>
              <a:solidFill>
                <a:srgbClr val="33475B"/>
              </a:solidFill>
              <a:highlight>
                <a:srgbClr val="FFFFFF"/>
              </a:highlight>
              <a:latin typeface="Open Sans"/>
              <a:ea typeface="Open Sans"/>
              <a:cs typeface="Open Sans"/>
              <a:sym typeface="Open Sans"/>
            </a:endParaRPr>
          </a:p>
        </p:txBody>
      </p:sp>
      <p:pic>
        <p:nvPicPr>
          <p:cNvPr id="487" name="Google Shape;487;p68"/>
          <p:cNvPicPr preferRelativeResize="0"/>
          <p:nvPr/>
        </p:nvPicPr>
        <p:blipFill>
          <a:blip r:embed="rId3">
            <a:alphaModFix/>
          </a:blip>
          <a:stretch>
            <a:fillRect/>
          </a:stretch>
        </p:blipFill>
        <p:spPr>
          <a:xfrm>
            <a:off x="3924775" y="1143199"/>
            <a:ext cx="4662198" cy="2156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a:t>1: View performance metrics and outcome data.</a:t>
            </a:r>
            <a:endParaRPr/>
          </a:p>
        </p:txBody>
      </p:sp>
      <p:sp>
        <p:nvSpPr>
          <p:cNvPr id="494" name="Google Shape;494;p69"/>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17</a:t>
            </a:fld>
            <a:endParaRPr/>
          </a:p>
        </p:txBody>
      </p:sp>
      <p:sp>
        <p:nvSpPr>
          <p:cNvPr id="495" name="Google Shape;495;p69"/>
          <p:cNvSpPr txBox="1"/>
          <p:nvPr/>
        </p:nvSpPr>
        <p:spPr>
          <a:xfrm>
            <a:off x="2682375" y="1701675"/>
            <a:ext cx="5904600" cy="431100"/>
          </a:xfrm>
          <a:prstGeom prst="rect">
            <a:avLst/>
          </a:prstGeom>
          <a:noFill/>
          <a:ln>
            <a:noFill/>
          </a:ln>
        </p:spPr>
        <p:txBody>
          <a:bodyPr spcFirstLastPara="1" wrap="square" lIns="91425" tIns="91425" rIns="91425" bIns="91425" anchor="t" anchorCtr="0">
            <a:spAutoFit/>
          </a:bodyPr>
          <a:lstStyle/>
          <a:p>
            <a:endParaRPr sz="1600">
              <a:solidFill>
                <a:schemeClr val="dk2"/>
              </a:solidFill>
              <a:latin typeface="Open Sans"/>
              <a:ea typeface="Open Sans"/>
              <a:cs typeface="Open Sans"/>
              <a:sym typeface="Open Sans"/>
            </a:endParaRPr>
          </a:p>
        </p:txBody>
      </p:sp>
      <p:sp>
        <p:nvSpPr>
          <p:cNvPr id="496" name="Google Shape;496;p69"/>
          <p:cNvSpPr txBox="1"/>
          <p:nvPr/>
        </p:nvSpPr>
        <p:spPr>
          <a:xfrm>
            <a:off x="1680500" y="905660"/>
            <a:ext cx="7257760" cy="431100"/>
          </a:xfrm>
          <a:prstGeom prst="rect">
            <a:avLst/>
          </a:prstGeom>
          <a:noFill/>
          <a:ln>
            <a:noFill/>
          </a:ln>
        </p:spPr>
        <p:txBody>
          <a:bodyPr spcFirstLastPara="1" wrap="square" lIns="91425" tIns="91425" rIns="91425" bIns="91425" anchor="t" anchorCtr="0">
            <a:noAutofit/>
          </a:bodyPr>
          <a:lstStyle/>
          <a:p>
            <a:pPr>
              <a:lnSpc>
                <a:spcPct val="115000"/>
              </a:lnSpc>
            </a:pPr>
            <a:r>
              <a:rPr lang="en-US" dirty="0">
                <a:solidFill>
                  <a:srgbClr val="33475B"/>
                </a:solidFill>
                <a:highlight>
                  <a:srgbClr val="FFFFFF"/>
                </a:highlight>
                <a:latin typeface="Open Sans"/>
                <a:ea typeface="Open Sans"/>
                <a:cs typeface="Open Sans"/>
                <a:sym typeface="Open Sans"/>
              </a:rPr>
              <a:t>By default you will land on </a:t>
            </a:r>
            <a:r>
              <a:rPr lang="en-US" b="1" dirty="0">
                <a:solidFill>
                  <a:srgbClr val="33475B"/>
                </a:solidFill>
                <a:highlight>
                  <a:srgbClr val="FFFFFF"/>
                </a:highlight>
                <a:latin typeface="Open Sans"/>
                <a:ea typeface="Open Sans"/>
                <a:cs typeface="Open Sans"/>
                <a:sym typeface="Open Sans"/>
              </a:rPr>
              <a:t>Courses Dashboard</a:t>
            </a:r>
            <a:r>
              <a:rPr lang="en-US" dirty="0">
                <a:solidFill>
                  <a:srgbClr val="33475B"/>
                </a:solidFill>
                <a:highlight>
                  <a:srgbClr val="FFFFFF"/>
                </a:highlight>
                <a:latin typeface="Open Sans"/>
                <a:ea typeface="Open Sans"/>
                <a:cs typeface="Open Sans"/>
                <a:sym typeface="Open Sans"/>
              </a:rPr>
              <a:t> of </a:t>
            </a:r>
            <a:r>
              <a:rPr lang="en-US" b="1" i="1" dirty="0">
                <a:solidFill>
                  <a:srgbClr val="33475B"/>
                </a:solidFill>
                <a:highlight>
                  <a:srgbClr val="FFFFFF"/>
                </a:highlight>
                <a:latin typeface="Open Sans"/>
                <a:ea typeface="Open Sans"/>
                <a:cs typeface="Open Sans"/>
                <a:sym typeface="Open Sans"/>
              </a:rPr>
              <a:t>Insights</a:t>
            </a:r>
            <a:r>
              <a:rPr lang="en-US" dirty="0">
                <a:solidFill>
                  <a:srgbClr val="33475B"/>
                </a:solidFill>
                <a:highlight>
                  <a:srgbClr val="FFFFFF"/>
                </a:highlight>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p:txBody>
      </p:sp>
      <p:pic>
        <p:nvPicPr>
          <p:cNvPr id="497" name="Google Shape;497;p69"/>
          <p:cNvPicPr preferRelativeResize="0"/>
          <p:nvPr/>
        </p:nvPicPr>
        <p:blipFill>
          <a:blip r:embed="rId3">
            <a:alphaModFix/>
          </a:blip>
          <a:stretch>
            <a:fillRect/>
          </a:stretch>
        </p:blipFill>
        <p:spPr>
          <a:xfrm>
            <a:off x="1051040" y="1578851"/>
            <a:ext cx="9418840" cy="44561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a:off x="1835700" y="234060"/>
            <a:ext cx="8520600" cy="763500"/>
          </a:xfrm>
          <a:prstGeom prst="rect">
            <a:avLst/>
          </a:prstGeom>
        </p:spPr>
        <p:txBody>
          <a:bodyPr spcFirstLastPara="1" wrap="square" lIns="91425" tIns="91425" rIns="91425" bIns="91425" anchor="t" anchorCtr="0">
            <a:noAutofit/>
          </a:bodyPr>
          <a:lstStyle/>
          <a:p>
            <a:r>
              <a:rPr lang="en-US"/>
              <a:t>1: View performance metrics and outcome data.</a:t>
            </a:r>
            <a:endParaRPr/>
          </a:p>
        </p:txBody>
      </p:sp>
      <p:sp>
        <p:nvSpPr>
          <p:cNvPr id="504" name="Google Shape;504;p70"/>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18</a:t>
            </a:fld>
            <a:endParaRPr/>
          </a:p>
        </p:txBody>
      </p:sp>
      <p:sp>
        <p:nvSpPr>
          <p:cNvPr id="505" name="Google Shape;505;p70"/>
          <p:cNvSpPr txBox="1"/>
          <p:nvPr/>
        </p:nvSpPr>
        <p:spPr>
          <a:xfrm>
            <a:off x="2682375" y="1701675"/>
            <a:ext cx="5904600" cy="431100"/>
          </a:xfrm>
          <a:prstGeom prst="rect">
            <a:avLst/>
          </a:prstGeom>
          <a:noFill/>
          <a:ln>
            <a:noFill/>
          </a:ln>
        </p:spPr>
        <p:txBody>
          <a:bodyPr spcFirstLastPara="1" wrap="square" lIns="91425" tIns="91425" rIns="91425" bIns="91425" anchor="t" anchorCtr="0">
            <a:spAutoFit/>
          </a:bodyPr>
          <a:lstStyle/>
          <a:p>
            <a:endParaRPr sz="1600">
              <a:solidFill>
                <a:schemeClr val="dk2"/>
              </a:solidFill>
              <a:latin typeface="Open Sans"/>
              <a:ea typeface="Open Sans"/>
              <a:cs typeface="Open Sans"/>
              <a:sym typeface="Open Sans"/>
            </a:endParaRPr>
          </a:p>
        </p:txBody>
      </p:sp>
      <p:pic>
        <p:nvPicPr>
          <p:cNvPr id="506" name="Google Shape;506;p70"/>
          <p:cNvPicPr preferRelativeResize="0"/>
          <p:nvPr/>
        </p:nvPicPr>
        <p:blipFill>
          <a:blip r:embed="rId3">
            <a:alphaModFix/>
          </a:blip>
          <a:stretch>
            <a:fillRect/>
          </a:stretch>
        </p:blipFill>
        <p:spPr>
          <a:xfrm>
            <a:off x="3251226" y="748326"/>
            <a:ext cx="4766901" cy="2629425"/>
          </a:xfrm>
          <a:prstGeom prst="rect">
            <a:avLst/>
          </a:prstGeom>
          <a:noFill/>
          <a:ln>
            <a:noFill/>
          </a:ln>
        </p:spPr>
      </p:pic>
      <p:sp>
        <p:nvSpPr>
          <p:cNvPr id="507" name="Google Shape;507;p70"/>
          <p:cNvSpPr txBox="1"/>
          <p:nvPr/>
        </p:nvSpPr>
        <p:spPr>
          <a:xfrm>
            <a:off x="1913400" y="3546900"/>
            <a:ext cx="8442900" cy="3003600"/>
          </a:xfrm>
          <a:prstGeom prst="rect">
            <a:avLst/>
          </a:prstGeom>
          <a:noFill/>
          <a:ln>
            <a:noFill/>
          </a:ln>
        </p:spPr>
        <p:txBody>
          <a:bodyPr spcFirstLastPara="1" wrap="square" lIns="91425" tIns="91425" rIns="91425" bIns="91425" anchor="t" anchorCtr="0">
            <a:noAutofit/>
          </a:bodyPr>
          <a:lstStyle/>
          <a:p>
            <a:pPr marL="698500" indent="-304800">
              <a:lnSpc>
                <a:spcPct val="115000"/>
              </a:lnSpc>
              <a:spcBef>
                <a:spcPts val="2300"/>
              </a:spcBef>
              <a:buClr>
                <a:srgbClr val="33475B"/>
              </a:buClr>
              <a:buSzPts val="1200"/>
              <a:buFont typeface="Open Sans"/>
              <a:buAutoNum type="arabicPeriod"/>
            </a:pPr>
            <a:r>
              <a:rPr lang="en-US" sz="1200" b="1">
                <a:solidFill>
                  <a:srgbClr val="33475B"/>
                </a:solidFill>
                <a:highlight>
                  <a:srgbClr val="FFFFFF"/>
                </a:highlight>
                <a:latin typeface="Open Sans"/>
                <a:ea typeface="Open Sans"/>
                <a:cs typeface="Open Sans"/>
                <a:sym typeface="Open Sans"/>
              </a:rPr>
              <a:t>Courses</a:t>
            </a:r>
            <a:r>
              <a:rPr lang="en-US" sz="1200">
                <a:solidFill>
                  <a:srgbClr val="33475B"/>
                </a:solidFill>
                <a:highlight>
                  <a:srgbClr val="FFFFFF"/>
                </a:highlight>
                <a:latin typeface="Open Sans"/>
                <a:ea typeface="Open Sans"/>
                <a:cs typeface="Open Sans"/>
                <a:sym typeface="Open Sans"/>
              </a:rPr>
              <a:t>: </a:t>
            </a:r>
            <a:endParaRPr sz="1200">
              <a:solidFill>
                <a:srgbClr val="33475B"/>
              </a:solidFill>
              <a:highlight>
                <a:srgbClr val="FFFFFF"/>
              </a:highlight>
              <a:latin typeface="Open Sans"/>
              <a:ea typeface="Open Sans"/>
              <a:cs typeface="Open Sans"/>
              <a:sym typeface="Open Sans"/>
            </a:endParaRPr>
          </a:p>
          <a:p>
            <a:pPr marL="1397000" lvl="1" indent="-304800">
              <a:lnSpc>
                <a:spcPct val="115000"/>
              </a:lnSpc>
              <a:buClr>
                <a:srgbClr val="33475B"/>
              </a:buClr>
              <a:buSzPts val="1200"/>
              <a:buFont typeface="Open Sans"/>
              <a:buAutoNum type="alphaLcPeriod"/>
            </a:pPr>
            <a:r>
              <a:rPr lang="en-US" sz="1200">
                <a:solidFill>
                  <a:srgbClr val="33475B"/>
                </a:solidFill>
                <a:highlight>
                  <a:srgbClr val="FFFFFF"/>
                </a:highlight>
                <a:latin typeface="Open Sans"/>
                <a:ea typeface="Open Sans"/>
                <a:cs typeface="Open Sans"/>
                <a:sym typeface="Open Sans"/>
              </a:rPr>
              <a:t>Only courses taught by the user logged in will be displayed.</a:t>
            </a:r>
            <a:endParaRPr sz="1200">
              <a:solidFill>
                <a:srgbClr val="33475B"/>
              </a:solidFill>
              <a:highlight>
                <a:srgbClr val="FFFFFF"/>
              </a:highlight>
              <a:latin typeface="Open Sans"/>
              <a:ea typeface="Open Sans"/>
              <a:cs typeface="Open Sans"/>
              <a:sym typeface="Open Sans"/>
            </a:endParaRPr>
          </a:p>
          <a:p>
            <a:pPr marL="1397000" lvl="1" indent="-304800">
              <a:lnSpc>
                <a:spcPct val="115000"/>
              </a:lnSpc>
              <a:buClr>
                <a:srgbClr val="33475B"/>
              </a:buClr>
              <a:buSzPts val="1200"/>
              <a:buFont typeface="Open Sans"/>
              <a:buAutoNum type="alphaLcPeriod"/>
            </a:pPr>
            <a:r>
              <a:rPr lang="en-US" sz="1200">
                <a:solidFill>
                  <a:srgbClr val="33475B"/>
                </a:solidFill>
                <a:highlight>
                  <a:srgbClr val="FFFFFF"/>
                </a:highlight>
                <a:latin typeface="Open Sans"/>
                <a:ea typeface="Open Sans"/>
                <a:cs typeface="Open Sans"/>
                <a:sym typeface="Open Sans"/>
              </a:rPr>
              <a:t>Click the course name from the displayed courses and the Learning Outcome Results (to the right) will update accordingly.</a:t>
            </a:r>
            <a:endParaRPr sz="1200">
              <a:solidFill>
                <a:srgbClr val="33475B"/>
              </a:solidFill>
              <a:highlight>
                <a:srgbClr val="FFFFFF"/>
              </a:highlight>
              <a:latin typeface="Open Sans"/>
              <a:ea typeface="Open Sans"/>
              <a:cs typeface="Open Sans"/>
              <a:sym typeface="Open Sans"/>
            </a:endParaRPr>
          </a:p>
          <a:p>
            <a:pPr marL="1397000" lvl="1" indent="-304800">
              <a:lnSpc>
                <a:spcPct val="115000"/>
              </a:lnSpc>
              <a:buClr>
                <a:srgbClr val="33475B"/>
              </a:buClr>
              <a:buSzPts val="1200"/>
              <a:buFont typeface="Open Sans"/>
              <a:buAutoNum type="alphaLcPeriod"/>
            </a:pPr>
            <a:r>
              <a:rPr lang="en-US" sz="1200">
                <a:solidFill>
                  <a:srgbClr val="33475B"/>
                </a:solidFill>
                <a:highlight>
                  <a:srgbClr val="FFFFFF"/>
                </a:highlight>
                <a:latin typeface="Open Sans"/>
                <a:ea typeface="Open Sans"/>
                <a:cs typeface="Open Sans"/>
                <a:sym typeface="Open Sans"/>
              </a:rPr>
              <a:t>In a course tile, click the right chevron icon (</a:t>
            </a:r>
            <a:r>
              <a:rPr lang="en-US" sz="1200" b="1">
                <a:solidFill>
                  <a:srgbClr val="33475B"/>
                </a:solidFill>
                <a:highlight>
                  <a:srgbClr val="FFFFFF"/>
                </a:highlight>
                <a:latin typeface="Open Sans"/>
                <a:ea typeface="Open Sans"/>
                <a:cs typeface="Open Sans"/>
                <a:sym typeface="Open Sans"/>
              </a:rPr>
              <a:t>&gt;</a:t>
            </a:r>
            <a:r>
              <a:rPr lang="en-US" sz="1200">
                <a:solidFill>
                  <a:srgbClr val="33475B"/>
                </a:solidFill>
                <a:highlight>
                  <a:srgbClr val="FFFFFF"/>
                </a:highlight>
                <a:latin typeface="Open Sans"/>
                <a:ea typeface="Open Sans"/>
                <a:cs typeface="Open Sans"/>
                <a:sym typeface="Open Sans"/>
              </a:rPr>
              <a:t>) to expand and display the list of Assignments in the course.</a:t>
            </a:r>
            <a:endParaRPr sz="1200">
              <a:solidFill>
                <a:srgbClr val="33475B"/>
              </a:solidFill>
              <a:highlight>
                <a:srgbClr val="FFFFFF"/>
              </a:highlight>
              <a:latin typeface="Open Sans"/>
              <a:ea typeface="Open Sans"/>
              <a:cs typeface="Open Sans"/>
              <a:sym typeface="Open Sans"/>
            </a:endParaRPr>
          </a:p>
          <a:p>
            <a:pPr marL="698500" indent="-304800">
              <a:lnSpc>
                <a:spcPct val="115000"/>
              </a:lnSpc>
              <a:buClr>
                <a:srgbClr val="33475B"/>
              </a:buClr>
              <a:buSzPts val="1200"/>
              <a:buFont typeface="Open Sans"/>
              <a:buAutoNum type="arabicPeriod"/>
            </a:pPr>
            <a:r>
              <a:rPr lang="en-US" sz="1200">
                <a:solidFill>
                  <a:srgbClr val="33475B"/>
                </a:solidFill>
                <a:highlight>
                  <a:srgbClr val="FFFFFF"/>
                </a:highlight>
                <a:latin typeface="Open Sans"/>
                <a:ea typeface="Open Sans"/>
                <a:cs typeface="Open Sans"/>
                <a:sym typeface="Open Sans"/>
              </a:rPr>
              <a:t>Hover over segments of the </a:t>
            </a:r>
            <a:r>
              <a:rPr lang="en-US" sz="1200" b="1">
                <a:solidFill>
                  <a:srgbClr val="33475B"/>
                </a:solidFill>
                <a:highlight>
                  <a:srgbClr val="FFFFFF"/>
                </a:highlight>
                <a:latin typeface="Open Sans"/>
                <a:ea typeface="Open Sans"/>
                <a:cs typeface="Open Sans"/>
                <a:sym typeface="Open Sans"/>
              </a:rPr>
              <a:t>Learning Outcomes Results</a:t>
            </a:r>
            <a:r>
              <a:rPr lang="en-US" sz="1200">
                <a:solidFill>
                  <a:srgbClr val="33475B"/>
                </a:solidFill>
                <a:highlight>
                  <a:srgbClr val="FFFFFF"/>
                </a:highlight>
                <a:latin typeface="Open Sans"/>
                <a:ea typeface="Open Sans"/>
                <a:cs typeface="Open Sans"/>
                <a:sym typeface="Open Sans"/>
              </a:rPr>
              <a:t> graph to see the details that make up that measurement.</a:t>
            </a:r>
            <a:endParaRPr sz="1200">
              <a:solidFill>
                <a:srgbClr val="33475B"/>
              </a:solidFill>
              <a:highlight>
                <a:srgbClr val="FFFFFF"/>
              </a:highlight>
              <a:latin typeface="Open Sans"/>
              <a:ea typeface="Open Sans"/>
              <a:cs typeface="Open Sans"/>
              <a:sym typeface="Open Sans"/>
            </a:endParaRPr>
          </a:p>
          <a:p>
            <a:pPr marL="698500" indent="-304800">
              <a:lnSpc>
                <a:spcPct val="115000"/>
              </a:lnSpc>
              <a:buClr>
                <a:srgbClr val="33475B"/>
              </a:buClr>
              <a:buSzPts val="1200"/>
              <a:buFont typeface="Open Sans"/>
              <a:buAutoNum type="arabicPeriod"/>
            </a:pPr>
            <a:r>
              <a:rPr lang="en-US" sz="1200">
                <a:solidFill>
                  <a:srgbClr val="33475B"/>
                </a:solidFill>
                <a:highlight>
                  <a:srgbClr val="FFFFFF"/>
                </a:highlight>
                <a:latin typeface="Open Sans"/>
                <a:ea typeface="Open Sans"/>
                <a:cs typeface="Open Sans"/>
                <a:sym typeface="Open Sans"/>
              </a:rPr>
              <a:t>Customize the graph results by choosing specific options in any of the filters (LO Type/Results Type/Academic Years/Terms/Course Levels). </a:t>
            </a:r>
            <a:endParaRPr sz="1200">
              <a:solidFill>
                <a:srgbClr val="33475B"/>
              </a:solidFill>
              <a:highlight>
                <a:srgbClr val="FFFFFF"/>
              </a:highlight>
              <a:latin typeface="Open Sans"/>
              <a:ea typeface="Open Sans"/>
              <a:cs typeface="Open Sans"/>
              <a:sym typeface="Open Sans"/>
            </a:endParaRPr>
          </a:p>
          <a:p>
            <a:pPr marL="698500" indent="-304800">
              <a:lnSpc>
                <a:spcPct val="115000"/>
              </a:lnSpc>
              <a:buClr>
                <a:srgbClr val="33475B"/>
              </a:buClr>
              <a:buSzPts val="1200"/>
              <a:buFont typeface="Open Sans"/>
              <a:buAutoNum type="arabicPeriod"/>
            </a:pPr>
            <a:r>
              <a:rPr lang="en-US" sz="1200">
                <a:solidFill>
                  <a:srgbClr val="33475B"/>
                </a:solidFill>
                <a:highlight>
                  <a:srgbClr val="FFFFFF"/>
                </a:highlight>
                <a:latin typeface="Open Sans"/>
                <a:ea typeface="Open Sans"/>
                <a:cs typeface="Open Sans"/>
                <a:sym typeface="Open Sans"/>
              </a:rPr>
              <a:t>Learning outcomes are displayed for the course selected on the left. If a specific assignment within the course is selected, then scores and rubrics will display here. Unapproved outcomes for a course can be seen by selecting the Unapproved Outcomes option. </a:t>
            </a:r>
            <a:endParaRPr sz="1200">
              <a:solidFill>
                <a:srgbClr val="33475B"/>
              </a:solidFill>
              <a:highlight>
                <a:srgbClr val="FFFFFF"/>
              </a:highlight>
              <a:latin typeface="Open Sans"/>
              <a:ea typeface="Open Sans"/>
              <a:cs typeface="Open Sans"/>
              <a:sym typeface="Open Sans"/>
            </a:endParaRPr>
          </a:p>
          <a:p>
            <a:pPr>
              <a:spcBef>
                <a:spcPts val="2300"/>
              </a:spcBef>
            </a:pPr>
            <a:endParaRPr sz="900">
              <a:solidFill>
                <a:schemeClr val="dk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a:spLocks noGrp="1"/>
          </p:cNvSpPr>
          <p:nvPr>
            <p:ph type="title"/>
          </p:nvPr>
        </p:nvSpPr>
        <p:spPr>
          <a:xfrm>
            <a:off x="1835700" y="234060"/>
            <a:ext cx="8520600" cy="763500"/>
          </a:xfrm>
          <a:prstGeom prst="rect">
            <a:avLst/>
          </a:prstGeom>
        </p:spPr>
        <p:txBody>
          <a:bodyPr spcFirstLastPara="1" wrap="square" lIns="91425" tIns="91425" rIns="91425" bIns="91425" anchor="t" anchorCtr="0">
            <a:noAutofit/>
          </a:bodyPr>
          <a:lstStyle/>
          <a:p>
            <a:r>
              <a:rPr lang="en-US"/>
              <a:t>2: Enter course reflections.</a:t>
            </a:r>
            <a:endParaRPr/>
          </a:p>
        </p:txBody>
      </p:sp>
      <p:sp>
        <p:nvSpPr>
          <p:cNvPr id="514" name="Google Shape;514;p71"/>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19</a:t>
            </a:fld>
            <a:endParaRPr/>
          </a:p>
        </p:txBody>
      </p:sp>
      <p:sp>
        <p:nvSpPr>
          <p:cNvPr id="515" name="Google Shape;515;p71"/>
          <p:cNvSpPr txBox="1"/>
          <p:nvPr/>
        </p:nvSpPr>
        <p:spPr>
          <a:xfrm>
            <a:off x="2682375" y="1701675"/>
            <a:ext cx="5904600" cy="431100"/>
          </a:xfrm>
          <a:prstGeom prst="rect">
            <a:avLst/>
          </a:prstGeom>
          <a:noFill/>
          <a:ln>
            <a:noFill/>
          </a:ln>
        </p:spPr>
        <p:txBody>
          <a:bodyPr spcFirstLastPara="1" wrap="square" lIns="91425" tIns="91425" rIns="91425" bIns="91425" anchor="t" anchorCtr="0">
            <a:spAutoFit/>
          </a:bodyPr>
          <a:lstStyle/>
          <a:p>
            <a:endParaRPr sz="1600">
              <a:solidFill>
                <a:schemeClr val="dk2"/>
              </a:solidFill>
              <a:latin typeface="Open Sans"/>
              <a:ea typeface="Open Sans"/>
              <a:cs typeface="Open Sans"/>
              <a:sym typeface="Open Sans"/>
            </a:endParaRPr>
          </a:p>
        </p:txBody>
      </p:sp>
      <p:pic>
        <p:nvPicPr>
          <p:cNvPr id="516" name="Google Shape;516;p71"/>
          <p:cNvPicPr preferRelativeResize="0"/>
          <p:nvPr/>
        </p:nvPicPr>
        <p:blipFill>
          <a:blip r:embed="rId3">
            <a:alphaModFix/>
          </a:blip>
          <a:stretch>
            <a:fillRect/>
          </a:stretch>
        </p:blipFill>
        <p:spPr>
          <a:xfrm>
            <a:off x="4978550" y="1117375"/>
            <a:ext cx="5412124" cy="2603800"/>
          </a:xfrm>
          <a:prstGeom prst="rect">
            <a:avLst/>
          </a:prstGeom>
          <a:noFill/>
          <a:ln>
            <a:noFill/>
          </a:ln>
        </p:spPr>
      </p:pic>
      <p:sp>
        <p:nvSpPr>
          <p:cNvPr id="517" name="Google Shape;517;p71"/>
          <p:cNvSpPr txBox="1"/>
          <p:nvPr/>
        </p:nvSpPr>
        <p:spPr>
          <a:xfrm>
            <a:off x="1954550" y="1117375"/>
            <a:ext cx="3024000" cy="4715400"/>
          </a:xfrm>
          <a:prstGeom prst="rect">
            <a:avLst/>
          </a:prstGeom>
          <a:noFill/>
          <a:ln>
            <a:noFill/>
          </a:ln>
        </p:spPr>
        <p:txBody>
          <a:bodyPr spcFirstLastPara="1" wrap="square" lIns="91425" tIns="91425" rIns="91425" bIns="91425" anchor="t" anchorCtr="0">
            <a:noAutofit/>
          </a:bodyPr>
          <a:lstStyle/>
          <a:p>
            <a:pPr>
              <a:lnSpc>
                <a:spcPct val="115000"/>
              </a:lnSpc>
              <a:spcBef>
                <a:spcPts val="900"/>
              </a:spcBef>
            </a:pPr>
            <a:r>
              <a:rPr lang="en-US">
                <a:solidFill>
                  <a:srgbClr val="33475B"/>
                </a:solidFill>
                <a:highlight>
                  <a:srgbClr val="FFFFFF"/>
                </a:highlight>
                <a:latin typeface="Open Sans"/>
                <a:ea typeface="Open Sans"/>
                <a:cs typeface="Open Sans"/>
                <a:sym typeface="Open Sans"/>
              </a:rPr>
              <a:t>Faculty can enter reflections to foster continuous improvement, enhance the learning experience for their students, and contribute to the broader goals of their institution.</a:t>
            </a:r>
            <a:endParaRPr>
              <a:solidFill>
                <a:srgbClr val="33475B"/>
              </a:solidFill>
              <a:highlight>
                <a:srgbClr val="FFFFFF"/>
              </a:highlight>
              <a:latin typeface="Open Sans"/>
              <a:ea typeface="Open Sans"/>
              <a:cs typeface="Open Sans"/>
              <a:sym typeface="Open Sans"/>
            </a:endParaRPr>
          </a:p>
          <a:p>
            <a:pPr>
              <a:lnSpc>
                <a:spcPct val="115000"/>
              </a:lnSpc>
              <a:spcBef>
                <a:spcPts val="1100"/>
              </a:spcBef>
            </a:pPr>
            <a:r>
              <a:rPr lang="en-US">
                <a:solidFill>
                  <a:srgbClr val="33475B"/>
                </a:solidFill>
                <a:highlight>
                  <a:srgbClr val="FFFFFF"/>
                </a:highlight>
                <a:latin typeface="Open Sans"/>
                <a:ea typeface="Open Sans"/>
                <a:cs typeface="Open Sans"/>
                <a:sym typeface="Open Sans"/>
              </a:rPr>
              <a:t>To enter a narrative, click the course name from the left; then, in the lower right corner, click </a:t>
            </a:r>
            <a:r>
              <a:rPr lang="en-US" b="1" i="1">
                <a:solidFill>
                  <a:srgbClr val="33475B"/>
                </a:solidFill>
                <a:highlight>
                  <a:srgbClr val="FFFFFF"/>
                </a:highlight>
                <a:latin typeface="Open Sans"/>
                <a:ea typeface="Open Sans"/>
                <a:cs typeface="Open Sans"/>
                <a:sym typeface="Open Sans"/>
              </a:rPr>
              <a:t>Reflections</a:t>
            </a:r>
            <a:r>
              <a:rPr lang="en-US">
                <a:solidFill>
                  <a:srgbClr val="33475B"/>
                </a:solidFill>
                <a:highlight>
                  <a:srgbClr val="FFFFFF"/>
                </a:highlight>
                <a:latin typeface="Open Sans"/>
                <a:ea typeface="Open Sans"/>
                <a:cs typeface="Open Sans"/>
                <a:sym typeface="Open Sans"/>
              </a:rPr>
              <a:t> and </a:t>
            </a:r>
            <a:r>
              <a:rPr lang="en-US" b="1" i="1">
                <a:solidFill>
                  <a:srgbClr val="33475B"/>
                </a:solidFill>
                <a:highlight>
                  <a:srgbClr val="FFFFFF"/>
                </a:highlight>
                <a:latin typeface="Open Sans"/>
                <a:ea typeface="Open Sans"/>
                <a:cs typeface="Open Sans"/>
                <a:sym typeface="Open Sans"/>
              </a:rPr>
              <a:t> Add Reflection. </a:t>
            </a:r>
            <a:endParaRPr b="1" i="1">
              <a:solidFill>
                <a:srgbClr val="33475B"/>
              </a:solidFill>
              <a:highlight>
                <a:srgbClr val="FFFFFF"/>
              </a:highlight>
              <a:latin typeface="Open Sans"/>
              <a:ea typeface="Open Sans"/>
              <a:cs typeface="Open Sans"/>
              <a:sym typeface="Open Sans"/>
            </a:endParaRPr>
          </a:p>
          <a:p>
            <a:pPr>
              <a:spcBef>
                <a:spcPts val="1100"/>
              </a:spcBef>
            </a:pPr>
            <a:endParaRPr sz="1600">
              <a:solidFill>
                <a:schemeClr val="dk2"/>
              </a:solidFill>
              <a:latin typeface="Open Sans"/>
              <a:ea typeface="Open Sans"/>
              <a:cs typeface="Open Sans"/>
              <a:sym typeface="Open Sans"/>
            </a:endParaRPr>
          </a:p>
        </p:txBody>
      </p:sp>
      <p:sp>
        <p:nvSpPr>
          <p:cNvPr id="518" name="Google Shape;518;p71"/>
          <p:cNvSpPr txBox="1"/>
          <p:nvPr/>
        </p:nvSpPr>
        <p:spPr>
          <a:xfrm>
            <a:off x="5326913" y="4438725"/>
            <a:ext cx="4715400" cy="1158300"/>
          </a:xfrm>
          <a:prstGeom prst="rect">
            <a:avLst/>
          </a:prstGeom>
          <a:noFill/>
          <a:ln>
            <a:noFill/>
          </a:ln>
        </p:spPr>
        <p:txBody>
          <a:bodyPr spcFirstLastPara="1" wrap="square" lIns="91425" tIns="91425" rIns="91425" bIns="91425" anchor="t" anchorCtr="0">
            <a:noAutofit/>
          </a:bodyPr>
          <a:lstStyle/>
          <a:p>
            <a:r>
              <a:rPr lang="en-US" b="1">
                <a:solidFill>
                  <a:srgbClr val="33475B"/>
                </a:solidFill>
                <a:highlight>
                  <a:srgbClr val="E5F8F6"/>
                </a:highlight>
                <a:latin typeface="Open Sans"/>
                <a:ea typeface="Open Sans"/>
                <a:cs typeface="Open Sans"/>
                <a:sym typeface="Open Sans"/>
              </a:rPr>
              <a:t>NOTE:</a:t>
            </a:r>
            <a:r>
              <a:rPr lang="en-US">
                <a:solidFill>
                  <a:srgbClr val="33475B"/>
                </a:solidFill>
                <a:highlight>
                  <a:srgbClr val="E5F8F6"/>
                </a:highlight>
                <a:latin typeface="Open Sans"/>
                <a:ea typeface="Open Sans"/>
                <a:cs typeface="Open Sans"/>
                <a:sym typeface="Open Sans"/>
              </a:rPr>
              <a:t> Reflections entered pertain to the selected course offering. The course title is noted in the "Add Reflection" window. </a:t>
            </a:r>
            <a:endParaRPr sz="1600">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E57BC59-0008-418E-8837-C0E8EDCE8DDD}" type="slidenum">
              <a:rPr lang="en-US">
                <a:solidFill>
                  <a:srgbClr val="000000">
                    <a:tint val="75000"/>
                  </a:srgbClr>
                </a:solidFill>
                <a:latin typeface="Calibri"/>
              </a:rPr>
              <a:pPr>
                <a:defRPr/>
              </a:pPr>
              <a:t>2</a:t>
            </a:fld>
            <a:endParaRPr lang="en-US" dirty="0">
              <a:solidFill>
                <a:srgbClr val="000000">
                  <a:tint val="75000"/>
                </a:srgbClr>
              </a:solidFill>
              <a:latin typeface="Calibri"/>
            </a:endParaRPr>
          </a:p>
        </p:txBody>
      </p:sp>
      <p:sp>
        <p:nvSpPr>
          <p:cNvPr id="5" name="Title 4">
            <a:extLst>
              <a:ext uri="{FF2B5EF4-FFF2-40B4-BE49-F238E27FC236}">
                <a16:creationId xmlns:a16="http://schemas.microsoft.com/office/drawing/2014/main" id="{071E867A-7FDE-2BDE-DACE-5DD32F246FCA}"/>
              </a:ext>
            </a:extLst>
          </p:cNvPr>
          <p:cNvSpPr>
            <a:spLocks noGrp="1"/>
          </p:cNvSpPr>
          <p:nvPr>
            <p:ph type="title"/>
          </p:nvPr>
        </p:nvSpPr>
        <p:spPr/>
        <p:txBody>
          <a:bodyPr>
            <a:normAutofit fontScale="90000"/>
          </a:bodyPr>
          <a:lstStyle/>
          <a:p>
            <a:r>
              <a:rPr lang="en-US" b="1" dirty="0"/>
              <a:t>Document the Assessment</a:t>
            </a:r>
          </a:p>
        </p:txBody>
      </p:sp>
      <p:pic>
        <p:nvPicPr>
          <p:cNvPr id="8" name="Picture 7">
            <a:extLst>
              <a:ext uri="{FF2B5EF4-FFF2-40B4-BE49-F238E27FC236}">
                <a16:creationId xmlns:a16="http://schemas.microsoft.com/office/drawing/2014/main" id="{0ED2F52C-4258-61ED-EA5B-71851B134C0B}"/>
              </a:ext>
            </a:extLst>
          </p:cNvPr>
          <p:cNvPicPr>
            <a:picLocks noChangeAspect="1"/>
          </p:cNvPicPr>
          <p:nvPr/>
        </p:nvPicPr>
        <p:blipFill>
          <a:blip r:embed="rId3"/>
          <a:stretch>
            <a:fillRect/>
          </a:stretch>
        </p:blipFill>
        <p:spPr>
          <a:xfrm>
            <a:off x="1524000" y="1692914"/>
            <a:ext cx="9144000" cy="4905375"/>
          </a:xfrm>
          <a:prstGeom prst="rect">
            <a:avLst/>
          </a:prstGeom>
        </p:spPr>
      </p:pic>
      <p:sp>
        <p:nvSpPr>
          <p:cNvPr id="9" name="Oval 8">
            <a:extLst>
              <a:ext uri="{FF2B5EF4-FFF2-40B4-BE49-F238E27FC236}">
                <a16:creationId xmlns:a16="http://schemas.microsoft.com/office/drawing/2014/main" id="{CB785C1A-D839-7631-5B2B-284A298FF7D8}"/>
              </a:ext>
            </a:extLst>
          </p:cNvPr>
          <p:cNvSpPr/>
          <p:nvPr/>
        </p:nvSpPr>
        <p:spPr>
          <a:xfrm>
            <a:off x="4191000" y="5033240"/>
            <a:ext cx="1849582" cy="13231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37755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2"/>
          <p:cNvSpPr txBox="1">
            <a:spLocks noGrp="1"/>
          </p:cNvSpPr>
          <p:nvPr>
            <p:ph type="title"/>
          </p:nvPr>
        </p:nvSpPr>
        <p:spPr>
          <a:xfrm>
            <a:off x="1835700" y="234060"/>
            <a:ext cx="8520600" cy="763500"/>
          </a:xfrm>
          <a:prstGeom prst="rect">
            <a:avLst/>
          </a:prstGeom>
        </p:spPr>
        <p:txBody>
          <a:bodyPr spcFirstLastPara="1" wrap="square" lIns="91425" tIns="91425" rIns="91425" bIns="91425" anchor="t" anchorCtr="0">
            <a:noAutofit/>
          </a:bodyPr>
          <a:lstStyle/>
          <a:p>
            <a:r>
              <a:rPr lang="en-US"/>
              <a:t>2: Enter course reflections.</a:t>
            </a:r>
            <a:endParaRPr/>
          </a:p>
          <a:p>
            <a:endParaRPr/>
          </a:p>
        </p:txBody>
      </p:sp>
      <p:sp>
        <p:nvSpPr>
          <p:cNvPr id="525" name="Google Shape;525;p72"/>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20</a:t>
            </a:fld>
            <a:endParaRPr/>
          </a:p>
        </p:txBody>
      </p:sp>
      <p:sp>
        <p:nvSpPr>
          <p:cNvPr id="526" name="Google Shape;526;p72"/>
          <p:cNvSpPr txBox="1"/>
          <p:nvPr/>
        </p:nvSpPr>
        <p:spPr>
          <a:xfrm>
            <a:off x="2682375" y="1701675"/>
            <a:ext cx="5904600" cy="431100"/>
          </a:xfrm>
          <a:prstGeom prst="rect">
            <a:avLst/>
          </a:prstGeom>
          <a:noFill/>
          <a:ln>
            <a:noFill/>
          </a:ln>
        </p:spPr>
        <p:txBody>
          <a:bodyPr spcFirstLastPara="1" wrap="square" lIns="91425" tIns="91425" rIns="91425" bIns="91425" anchor="t" anchorCtr="0">
            <a:spAutoFit/>
          </a:bodyPr>
          <a:lstStyle/>
          <a:p>
            <a:endParaRPr sz="1600">
              <a:solidFill>
                <a:schemeClr val="dk2"/>
              </a:solidFill>
              <a:latin typeface="Open Sans"/>
              <a:ea typeface="Open Sans"/>
              <a:cs typeface="Open Sans"/>
              <a:sym typeface="Open Sans"/>
            </a:endParaRPr>
          </a:p>
        </p:txBody>
      </p:sp>
      <p:sp>
        <p:nvSpPr>
          <p:cNvPr id="527" name="Google Shape;527;p72"/>
          <p:cNvSpPr txBox="1"/>
          <p:nvPr/>
        </p:nvSpPr>
        <p:spPr>
          <a:xfrm>
            <a:off x="1934050" y="850850"/>
            <a:ext cx="2398800" cy="2265600"/>
          </a:xfrm>
          <a:prstGeom prst="rect">
            <a:avLst/>
          </a:prstGeom>
          <a:noFill/>
          <a:ln>
            <a:noFill/>
          </a:ln>
        </p:spPr>
        <p:txBody>
          <a:bodyPr spcFirstLastPara="1" wrap="square" lIns="91425" tIns="91425" rIns="91425" bIns="91425" anchor="t" anchorCtr="0">
            <a:noAutofit/>
          </a:bodyPr>
          <a:lstStyle/>
          <a:p>
            <a:r>
              <a:rPr lang="en-US">
                <a:solidFill>
                  <a:srgbClr val="33475B"/>
                </a:solidFill>
                <a:highlight>
                  <a:srgbClr val="FFFFFF"/>
                </a:highlight>
                <a:latin typeface="Open Sans"/>
                <a:ea typeface="Open Sans"/>
                <a:cs typeface="Open Sans"/>
                <a:sym typeface="Open Sans"/>
              </a:rPr>
              <a:t>In the </a:t>
            </a:r>
            <a:r>
              <a:rPr lang="en-US" b="1">
                <a:solidFill>
                  <a:srgbClr val="33475B"/>
                </a:solidFill>
                <a:highlight>
                  <a:srgbClr val="FFFFFF"/>
                </a:highlight>
                <a:latin typeface="Open Sans"/>
                <a:ea typeface="Open Sans"/>
                <a:cs typeface="Open Sans"/>
                <a:sym typeface="Open Sans"/>
              </a:rPr>
              <a:t>Add Reflection</a:t>
            </a:r>
            <a:r>
              <a:rPr lang="en-US">
                <a:solidFill>
                  <a:srgbClr val="33475B"/>
                </a:solidFill>
                <a:highlight>
                  <a:srgbClr val="FFFFFF"/>
                </a:highlight>
                <a:latin typeface="Open Sans"/>
                <a:ea typeface="Open Sans"/>
                <a:cs typeface="Open Sans"/>
                <a:sym typeface="Open Sans"/>
              </a:rPr>
              <a:t> modal that displays, enter in your observations and considerations into the </a:t>
            </a:r>
            <a:r>
              <a:rPr lang="en-US" b="1">
                <a:solidFill>
                  <a:srgbClr val="33475B"/>
                </a:solidFill>
                <a:highlight>
                  <a:srgbClr val="FFFFFF"/>
                </a:highlight>
                <a:latin typeface="Open Sans"/>
                <a:ea typeface="Open Sans"/>
                <a:cs typeface="Open Sans"/>
                <a:sym typeface="Open Sans"/>
              </a:rPr>
              <a:t>Reflection Description</a:t>
            </a:r>
            <a:r>
              <a:rPr lang="en-US">
                <a:solidFill>
                  <a:srgbClr val="33475B"/>
                </a:solidFill>
                <a:highlight>
                  <a:srgbClr val="FFFFFF"/>
                </a:highlight>
                <a:latin typeface="Open Sans"/>
                <a:ea typeface="Open Sans"/>
                <a:cs typeface="Open Sans"/>
                <a:sym typeface="Open Sans"/>
              </a:rPr>
              <a:t> field; then click </a:t>
            </a:r>
            <a:r>
              <a:rPr lang="en-US" b="1">
                <a:solidFill>
                  <a:srgbClr val="33475B"/>
                </a:solidFill>
                <a:highlight>
                  <a:srgbClr val="FFFFFF"/>
                </a:highlight>
                <a:latin typeface="Open Sans"/>
                <a:ea typeface="Open Sans"/>
                <a:cs typeface="Open Sans"/>
                <a:sym typeface="Open Sans"/>
              </a:rPr>
              <a:t>Save</a:t>
            </a:r>
            <a:r>
              <a:rPr lang="en-US">
                <a:solidFill>
                  <a:srgbClr val="33475B"/>
                </a:solidFill>
                <a:highlight>
                  <a:srgbClr val="FFFFFF"/>
                </a:highlight>
                <a:latin typeface="Open Sans"/>
                <a:ea typeface="Open Sans"/>
                <a:cs typeface="Open Sans"/>
                <a:sym typeface="Open Sans"/>
              </a:rPr>
              <a:t>.  </a:t>
            </a:r>
            <a:endParaRPr sz="1600">
              <a:solidFill>
                <a:schemeClr val="dk2"/>
              </a:solidFill>
              <a:latin typeface="Open Sans"/>
              <a:ea typeface="Open Sans"/>
              <a:cs typeface="Open Sans"/>
              <a:sym typeface="Open Sans"/>
            </a:endParaRPr>
          </a:p>
        </p:txBody>
      </p:sp>
      <p:pic>
        <p:nvPicPr>
          <p:cNvPr id="528" name="Google Shape;528;p72"/>
          <p:cNvPicPr preferRelativeResize="0"/>
          <p:nvPr/>
        </p:nvPicPr>
        <p:blipFill>
          <a:blip r:embed="rId3">
            <a:alphaModFix/>
          </a:blip>
          <a:stretch>
            <a:fillRect/>
          </a:stretch>
        </p:blipFill>
        <p:spPr>
          <a:xfrm>
            <a:off x="4631776" y="807314"/>
            <a:ext cx="5724525" cy="2352675"/>
          </a:xfrm>
          <a:prstGeom prst="rect">
            <a:avLst/>
          </a:prstGeom>
          <a:noFill/>
          <a:ln>
            <a:noFill/>
          </a:ln>
        </p:spPr>
      </p:pic>
      <p:sp>
        <p:nvSpPr>
          <p:cNvPr id="529" name="Google Shape;529;p72"/>
          <p:cNvSpPr txBox="1"/>
          <p:nvPr/>
        </p:nvSpPr>
        <p:spPr>
          <a:xfrm>
            <a:off x="2298900" y="3367425"/>
            <a:ext cx="7594200" cy="1240200"/>
          </a:xfrm>
          <a:prstGeom prst="rect">
            <a:avLst/>
          </a:prstGeom>
          <a:noFill/>
          <a:ln>
            <a:noFill/>
          </a:ln>
        </p:spPr>
        <p:txBody>
          <a:bodyPr spcFirstLastPara="1" wrap="square" lIns="91425" tIns="91425" rIns="91425" bIns="91425" anchor="t" anchorCtr="0">
            <a:noAutofit/>
          </a:bodyPr>
          <a:lstStyle/>
          <a:p>
            <a:r>
              <a:rPr lang="en-US">
                <a:solidFill>
                  <a:srgbClr val="33475B"/>
                </a:solidFill>
                <a:highlight>
                  <a:srgbClr val="FFFFFF"/>
                </a:highlight>
                <a:latin typeface="Open Sans"/>
                <a:ea typeface="Open Sans"/>
                <a:cs typeface="Open Sans"/>
                <a:sym typeface="Open Sans"/>
              </a:rPr>
              <a:t>The latest entry will be displayed at the top of the Reflections section. Scroll down for previous entries.</a:t>
            </a:r>
            <a:endParaRPr sz="1600">
              <a:solidFill>
                <a:schemeClr val="dk2"/>
              </a:solidFill>
              <a:latin typeface="Open Sans"/>
              <a:ea typeface="Open Sans"/>
              <a:cs typeface="Open Sans"/>
              <a:sym typeface="Open Sans"/>
            </a:endParaRPr>
          </a:p>
        </p:txBody>
      </p:sp>
      <p:pic>
        <p:nvPicPr>
          <p:cNvPr id="530" name="Google Shape;530;p72"/>
          <p:cNvPicPr preferRelativeResize="0"/>
          <p:nvPr/>
        </p:nvPicPr>
        <p:blipFill>
          <a:blip r:embed="rId4">
            <a:alphaModFix/>
          </a:blip>
          <a:stretch>
            <a:fillRect/>
          </a:stretch>
        </p:blipFill>
        <p:spPr>
          <a:xfrm>
            <a:off x="2819400" y="4345575"/>
            <a:ext cx="6553200" cy="1885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4"/>
          <p:cNvSpPr txBox="1">
            <a:spLocks noGrp="1"/>
          </p:cNvSpPr>
          <p:nvPr>
            <p:ph type="title"/>
          </p:nvPr>
        </p:nvSpPr>
        <p:spPr>
          <a:xfrm>
            <a:off x="1835700" y="234060"/>
            <a:ext cx="8520600" cy="763500"/>
          </a:xfrm>
          <a:prstGeom prst="rect">
            <a:avLst/>
          </a:prstGeom>
        </p:spPr>
        <p:txBody>
          <a:bodyPr spcFirstLastPara="1" wrap="square" lIns="91425" tIns="91425" rIns="91425" bIns="91425" anchor="t" anchorCtr="0">
            <a:noAutofit/>
          </a:bodyPr>
          <a:lstStyle/>
          <a:p>
            <a:r>
              <a:rPr lang="en-US"/>
              <a:t>3 Option 1: Enter course actions through the Actions Menu.</a:t>
            </a:r>
            <a:endParaRPr/>
          </a:p>
        </p:txBody>
      </p:sp>
      <p:sp>
        <p:nvSpPr>
          <p:cNvPr id="546" name="Google Shape;546;p74"/>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21</a:t>
            </a:fld>
            <a:endParaRPr/>
          </a:p>
        </p:txBody>
      </p:sp>
      <p:sp>
        <p:nvSpPr>
          <p:cNvPr id="547" name="Google Shape;547;p74"/>
          <p:cNvSpPr txBox="1"/>
          <p:nvPr/>
        </p:nvSpPr>
        <p:spPr>
          <a:xfrm>
            <a:off x="2682375" y="1701675"/>
            <a:ext cx="5904600" cy="431100"/>
          </a:xfrm>
          <a:prstGeom prst="rect">
            <a:avLst/>
          </a:prstGeom>
          <a:noFill/>
          <a:ln>
            <a:noFill/>
          </a:ln>
        </p:spPr>
        <p:txBody>
          <a:bodyPr spcFirstLastPara="1" wrap="square" lIns="91425" tIns="91425" rIns="91425" bIns="91425" anchor="t" anchorCtr="0">
            <a:spAutoFit/>
          </a:bodyPr>
          <a:lstStyle/>
          <a:p>
            <a:endParaRPr sz="1600">
              <a:solidFill>
                <a:schemeClr val="dk2"/>
              </a:solidFill>
              <a:latin typeface="Open Sans"/>
              <a:ea typeface="Open Sans"/>
              <a:cs typeface="Open Sans"/>
              <a:sym typeface="Open Sans"/>
            </a:endParaRPr>
          </a:p>
        </p:txBody>
      </p:sp>
      <p:sp>
        <p:nvSpPr>
          <p:cNvPr id="548" name="Google Shape;548;p74"/>
          <p:cNvSpPr txBox="1"/>
          <p:nvPr/>
        </p:nvSpPr>
        <p:spPr>
          <a:xfrm>
            <a:off x="1835700" y="997551"/>
            <a:ext cx="3000000" cy="4086217"/>
          </a:xfrm>
          <a:prstGeom prst="rect">
            <a:avLst/>
          </a:prstGeom>
          <a:noFill/>
          <a:ln>
            <a:noFill/>
          </a:ln>
        </p:spPr>
        <p:txBody>
          <a:bodyPr spcFirstLastPara="1" wrap="square" lIns="91425" tIns="91425" rIns="91425" bIns="91425" anchor="t" anchorCtr="0">
            <a:spAutoFit/>
          </a:bodyPr>
          <a:lstStyle/>
          <a:p>
            <a:pPr>
              <a:lnSpc>
                <a:spcPct val="115000"/>
              </a:lnSpc>
              <a:spcBef>
                <a:spcPts val="900"/>
              </a:spcBef>
            </a:pPr>
            <a:r>
              <a:rPr lang="en-US">
                <a:solidFill>
                  <a:srgbClr val="33475B"/>
                </a:solidFill>
                <a:highlight>
                  <a:srgbClr val="FFFFFF"/>
                </a:highlight>
                <a:latin typeface="Open Sans"/>
                <a:ea typeface="Open Sans"/>
                <a:cs typeface="Open Sans"/>
                <a:sym typeface="Open Sans"/>
              </a:rPr>
              <a:t>Faculty can use </a:t>
            </a:r>
            <a:r>
              <a:rPr lang="en-US" b="1">
                <a:solidFill>
                  <a:srgbClr val="33475B"/>
                </a:solidFill>
                <a:highlight>
                  <a:srgbClr val="FFFFFF"/>
                </a:highlight>
                <a:latin typeface="Open Sans"/>
                <a:ea typeface="Open Sans"/>
                <a:cs typeface="Open Sans"/>
                <a:sym typeface="Open Sans"/>
              </a:rPr>
              <a:t>Actions</a:t>
            </a:r>
            <a:r>
              <a:rPr lang="en-US">
                <a:solidFill>
                  <a:srgbClr val="33475B"/>
                </a:solidFill>
                <a:highlight>
                  <a:srgbClr val="FFFFFF"/>
                </a:highlight>
                <a:latin typeface="Open Sans"/>
                <a:ea typeface="Open Sans"/>
                <a:cs typeface="Open Sans"/>
                <a:sym typeface="Open Sans"/>
              </a:rPr>
              <a:t> to enter the needed course modifications and revisions in response to the captured reflections.</a:t>
            </a:r>
            <a:endParaRPr>
              <a:solidFill>
                <a:srgbClr val="33475B"/>
              </a:solidFill>
              <a:highlight>
                <a:srgbClr val="FFFFFF"/>
              </a:highlight>
              <a:latin typeface="Open Sans"/>
              <a:ea typeface="Open Sans"/>
              <a:cs typeface="Open Sans"/>
              <a:sym typeface="Open Sans"/>
            </a:endParaRPr>
          </a:p>
          <a:p>
            <a:pPr>
              <a:lnSpc>
                <a:spcPct val="115000"/>
              </a:lnSpc>
              <a:spcBef>
                <a:spcPts val="1100"/>
              </a:spcBef>
              <a:spcAft>
                <a:spcPts val="1100"/>
              </a:spcAft>
            </a:pPr>
            <a:r>
              <a:rPr lang="en-US">
                <a:solidFill>
                  <a:srgbClr val="33475B"/>
                </a:solidFill>
                <a:highlight>
                  <a:srgbClr val="FFFFFF"/>
                </a:highlight>
                <a:latin typeface="Open Sans"/>
                <a:ea typeface="Open Sans"/>
                <a:cs typeface="Open Sans"/>
                <a:sym typeface="Open Sans"/>
              </a:rPr>
              <a:t>To document a course action, click the course name from the left; then, in the lower right corner, click </a:t>
            </a:r>
            <a:r>
              <a:rPr lang="en-US" b="1">
                <a:solidFill>
                  <a:srgbClr val="33475B"/>
                </a:solidFill>
                <a:highlight>
                  <a:srgbClr val="FFFFFF"/>
                </a:highlight>
                <a:latin typeface="Open Sans"/>
                <a:ea typeface="Open Sans"/>
                <a:cs typeface="Open Sans"/>
                <a:sym typeface="Open Sans"/>
              </a:rPr>
              <a:t>Actions, </a:t>
            </a:r>
            <a:r>
              <a:rPr lang="en-US">
                <a:solidFill>
                  <a:srgbClr val="33475B"/>
                </a:solidFill>
                <a:highlight>
                  <a:srgbClr val="FFFFFF"/>
                </a:highlight>
                <a:latin typeface="Open Sans"/>
                <a:ea typeface="Open Sans"/>
                <a:cs typeface="Open Sans"/>
                <a:sym typeface="Open Sans"/>
              </a:rPr>
              <a:t>and then click</a:t>
            </a:r>
            <a:r>
              <a:rPr lang="en-US" b="1">
                <a:solidFill>
                  <a:srgbClr val="33475B"/>
                </a:solidFill>
                <a:highlight>
                  <a:srgbClr val="FFFFFF"/>
                </a:highlight>
                <a:latin typeface="Open Sans"/>
                <a:ea typeface="Open Sans"/>
                <a:cs typeface="Open Sans"/>
                <a:sym typeface="Open Sans"/>
              </a:rPr>
              <a:t> Add Action.</a:t>
            </a:r>
            <a:endParaRPr b="1">
              <a:solidFill>
                <a:srgbClr val="33475B"/>
              </a:solidFill>
              <a:highlight>
                <a:srgbClr val="FFFFFF"/>
              </a:highlight>
              <a:latin typeface="Open Sans"/>
              <a:ea typeface="Open Sans"/>
              <a:cs typeface="Open Sans"/>
              <a:sym typeface="Open Sans"/>
            </a:endParaRPr>
          </a:p>
        </p:txBody>
      </p:sp>
      <p:pic>
        <p:nvPicPr>
          <p:cNvPr id="549" name="Google Shape;549;p74"/>
          <p:cNvPicPr preferRelativeResize="0"/>
          <p:nvPr/>
        </p:nvPicPr>
        <p:blipFill>
          <a:blip r:embed="rId3">
            <a:alphaModFix/>
          </a:blip>
          <a:stretch>
            <a:fillRect/>
          </a:stretch>
        </p:blipFill>
        <p:spPr>
          <a:xfrm>
            <a:off x="5025775" y="1120575"/>
            <a:ext cx="5527500" cy="2643238"/>
          </a:xfrm>
          <a:prstGeom prst="rect">
            <a:avLst/>
          </a:prstGeom>
          <a:noFill/>
          <a:ln>
            <a:noFill/>
          </a:ln>
        </p:spPr>
      </p:pic>
      <p:sp>
        <p:nvSpPr>
          <p:cNvPr id="550" name="Google Shape;550;p74"/>
          <p:cNvSpPr txBox="1"/>
          <p:nvPr/>
        </p:nvSpPr>
        <p:spPr>
          <a:xfrm>
            <a:off x="2943750" y="5020525"/>
            <a:ext cx="6304500" cy="1015800"/>
          </a:xfrm>
          <a:prstGeom prst="rect">
            <a:avLst/>
          </a:prstGeom>
          <a:noFill/>
          <a:ln>
            <a:noFill/>
          </a:ln>
        </p:spPr>
        <p:txBody>
          <a:bodyPr spcFirstLastPara="1" wrap="square" lIns="91425" tIns="91425" rIns="91425" bIns="91425" anchor="t" anchorCtr="0">
            <a:spAutoFit/>
          </a:bodyPr>
          <a:lstStyle/>
          <a:p>
            <a:r>
              <a:rPr lang="en-US">
                <a:solidFill>
                  <a:srgbClr val="33475B"/>
                </a:solidFill>
                <a:highlight>
                  <a:srgbClr val="FFFFFF"/>
                </a:highlight>
                <a:latin typeface="Open Sans"/>
                <a:ea typeface="Open Sans"/>
                <a:cs typeface="Open Sans"/>
                <a:sym typeface="Open Sans"/>
              </a:rPr>
              <a:t>In the </a:t>
            </a:r>
            <a:r>
              <a:rPr lang="en-US" b="1">
                <a:solidFill>
                  <a:srgbClr val="33475B"/>
                </a:solidFill>
                <a:highlight>
                  <a:srgbClr val="FFFFFF"/>
                </a:highlight>
                <a:latin typeface="Open Sans"/>
                <a:ea typeface="Open Sans"/>
                <a:cs typeface="Open Sans"/>
                <a:sym typeface="Open Sans"/>
              </a:rPr>
              <a:t>Add Action</a:t>
            </a:r>
            <a:r>
              <a:rPr lang="en-US">
                <a:solidFill>
                  <a:srgbClr val="33475B"/>
                </a:solidFill>
                <a:highlight>
                  <a:srgbClr val="FFFFFF"/>
                </a:highlight>
                <a:latin typeface="Open Sans"/>
                <a:ea typeface="Open Sans"/>
                <a:cs typeface="Open Sans"/>
                <a:sym typeface="Open Sans"/>
              </a:rPr>
              <a:t> modal that displays (See next Slide), complete the fields as outlined on the next slide and then </a:t>
            </a:r>
            <a:r>
              <a:rPr lang="en-US" b="1">
                <a:solidFill>
                  <a:srgbClr val="33475B"/>
                </a:solidFill>
                <a:highlight>
                  <a:srgbClr val="FFFFFF"/>
                </a:highlight>
                <a:latin typeface="Open Sans"/>
                <a:ea typeface="Open Sans"/>
                <a:cs typeface="Open Sans"/>
                <a:sym typeface="Open Sans"/>
              </a:rPr>
              <a:t>Save</a:t>
            </a:r>
            <a:r>
              <a:rPr lang="en-US">
                <a:solidFill>
                  <a:srgbClr val="33475B"/>
                </a:solidFill>
                <a:highlight>
                  <a:srgbClr val="FFFFFF"/>
                </a:highlight>
                <a:latin typeface="Open Sans"/>
                <a:ea typeface="Open Sans"/>
                <a:cs typeface="Open Sans"/>
                <a:sym typeface="Open Sans"/>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5"/>
          <p:cNvSpPr txBox="1">
            <a:spLocks noGrp="1"/>
          </p:cNvSpPr>
          <p:nvPr>
            <p:ph type="title"/>
          </p:nvPr>
        </p:nvSpPr>
        <p:spPr>
          <a:xfrm>
            <a:off x="1835700" y="234060"/>
            <a:ext cx="8520600" cy="763500"/>
          </a:xfrm>
          <a:prstGeom prst="rect">
            <a:avLst/>
          </a:prstGeom>
        </p:spPr>
        <p:txBody>
          <a:bodyPr spcFirstLastPara="1" wrap="square" lIns="91425" tIns="91425" rIns="91425" bIns="91425" anchor="t" anchorCtr="0">
            <a:noAutofit/>
          </a:bodyPr>
          <a:lstStyle/>
          <a:p>
            <a:r>
              <a:rPr lang="en-US"/>
              <a:t>3 Option 1: Enter course actions through the Actions Menu.</a:t>
            </a:r>
            <a:endParaRPr/>
          </a:p>
          <a:p>
            <a:endParaRPr/>
          </a:p>
        </p:txBody>
      </p:sp>
      <p:sp>
        <p:nvSpPr>
          <p:cNvPr id="557" name="Google Shape;557;p75"/>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22</a:t>
            </a:fld>
            <a:endParaRPr/>
          </a:p>
        </p:txBody>
      </p:sp>
      <p:sp>
        <p:nvSpPr>
          <p:cNvPr id="558" name="Google Shape;558;p75"/>
          <p:cNvSpPr txBox="1"/>
          <p:nvPr/>
        </p:nvSpPr>
        <p:spPr>
          <a:xfrm>
            <a:off x="1934050" y="1194226"/>
            <a:ext cx="3465000" cy="5894917"/>
          </a:xfrm>
          <a:prstGeom prst="rect">
            <a:avLst/>
          </a:prstGeom>
          <a:noFill/>
          <a:ln>
            <a:noFill/>
          </a:ln>
        </p:spPr>
        <p:txBody>
          <a:bodyPr spcFirstLastPara="1" wrap="square" lIns="91425" tIns="91425" rIns="91425" bIns="91425" anchor="t" anchorCtr="0">
            <a:spAutoFit/>
          </a:bodyPr>
          <a:lstStyle/>
          <a:p>
            <a:pPr marL="457200" indent="-336550">
              <a:lnSpc>
                <a:spcPct val="115000"/>
              </a:lnSpc>
              <a:spcBef>
                <a:spcPts val="2300"/>
              </a:spcBef>
              <a:buClr>
                <a:srgbClr val="33475B"/>
              </a:buClr>
              <a:buSzPts val="1700"/>
              <a:buFont typeface="Open Sans"/>
              <a:buAutoNum type="arabicPeriod"/>
            </a:pPr>
            <a:r>
              <a:rPr lang="en-US" sz="1700" b="1">
                <a:solidFill>
                  <a:srgbClr val="33475B"/>
                </a:solidFill>
                <a:highlight>
                  <a:srgbClr val="FFFFFF"/>
                </a:highlight>
                <a:latin typeface="Open Sans"/>
                <a:ea typeface="Open Sans"/>
                <a:cs typeface="Open Sans"/>
                <a:sym typeface="Open Sans"/>
              </a:rPr>
              <a:t>Action Type:</a:t>
            </a:r>
            <a:r>
              <a:rPr lang="en-US" sz="1700">
                <a:solidFill>
                  <a:srgbClr val="33475B"/>
                </a:solidFill>
                <a:highlight>
                  <a:srgbClr val="FFFFFF"/>
                </a:highlight>
                <a:latin typeface="Open Sans"/>
                <a:ea typeface="Open Sans"/>
                <a:cs typeface="Open Sans"/>
                <a:sym typeface="Open Sans"/>
              </a:rPr>
              <a:t> click the drop down to select the type of action for this item; and, if you do not see the desired action item listed, you may click the button </a:t>
            </a:r>
            <a:r>
              <a:rPr lang="en-US" sz="1700" b="1" i="1">
                <a:solidFill>
                  <a:srgbClr val="33475B"/>
                </a:solidFill>
                <a:highlight>
                  <a:srgbClr val="FFFFFF"/>
                </a:highlight>
                <a:latin typeface="Open Sans"/>
                <a:ea typeface="Open Sans"/>
                <a:cs typeface="Open Sans"/>
                <a:sym typeface="Open Sans"/>
              </a:rPr>
              <a:t>+ Add Action Type</a:t>
            </a:r>
            <a:r>
              <a:rPr lang="en-US" sz="1700">
                <a:solidFill>
                  <a:srgbClr val="33475B"/>
                </a:solidFill>
                <a:highlight>
                  <a:srgbClr val="FFFFFF"/>
                </a:highlight>
                <a:latin typeface="Open Sans"/>
                <a:ea typeface="Open Sans"/>
                <a:cs typeface="Open Sans"/>
                <a:sym typeface="Open Sans"/>
              </a:rPr>
              <a:t> to create a new item. </a:t>
            </a:r>
            <a:endParaRPr sz="1700">
              <a:solidFill>
                <a:srgbClr val="33475B"/>
              </a:solidFill>
              <a:highlight>
                <a:srgbClr val="FFFFFF"/>
              </a:highlight>
              <a:latin typeface="Open Sans"/>
              <a:ea typeface="Open Sans"/>
              <a:cs typeface="Open Sans"/>
              <a:sym typeface="Open Sans"/>
            </a:endParaRPr>
          </a:p>
          <a:p>
            <a:pPr marL="457200" indent="-336550">
              <a:lnSpc>
                <a:spcPct val="115000"/>
              </a:lnSpc>
              <a:buClr>
                <a:srgbClr val="33475B"/>
              </a:buClr>
              <a:buSzPts val="1700"/>
              <a:buFont typeface="Open Sans"/>
              <a:buAutoNum type="arabicPeriod"/>
            </a:pPr>
            <a:r>
              <a:rPr lang="en-US" sz="1700" b="1">
                <a:solidFill>
                  <a:srgbClr val="33475B"/>
                </a:solidFill>
                <a:highlight>
                  <a:srgbClr val="FFFFFF"/>
                </a:highlight>
                <a:latin typeface="Open Sans"/>
                <a:ea typeface="Open Sans"/>
                <a:cs typeface="Open Sans"/>
                <a:sym typeface="Open Sans"/>
              </a:rPr>
              <a:t>Action:</a:t>
            </a:r>
            <a:r>
              <a:rPr lang="en-US" sz="1700">
                <a:solidFill>
                  <a:srgbClr val="33475B"/>
                </a:solidFill>
                <a:highlight>
                  <a:srgbClr val="FFFFFF"/>
                </a:highlight>
                <a:latin typeface="Open Sans"/>
                <a:ea typeface="Open Sans"/>
                <a:cs typeface="Open Sans"/>
                <a:sym typeface="Open Sans"/>
              </a:rPr>
              <a:t> enter the specific step(s) to be taken for course improvement. </a:t>
            </a:r>
            <a:endParaRPr sz="1700">
              <a:solidFill>
                <a:srgbClr val="33475B"/>
              </a:solidFill>
              <a:highlight>
                <a:srgbClr val="FFFFFF"/>
              </a:highlight>
              <a:latin typeface="Open Sans"/>
              <a:ea typeface="Open Sans"/>
              <a:cs typeface="Open Sans"/>
              <a:sym typeface="Open Sans"/>
            </a:endParaRPr>
          </a:p>
          <a:p>
            <a:pPr marL="457200" indent="-336550">
              <a:lnSpc>
                <a:spcPct val="115000"/>
              </a:lnSpc>
              <a:buClr>
                <a:srgbClr val="33475B"/>
              </a:buClr>
              <a:buSzPts val="1700"/>
              <a:buFont typeface="Open Sans"/>
              <a:buAutoNum type="arabicPeriod"/>
            </a:pPr>
            <a:r>
              <a:rPr lang="en-US" sz="1700" b="1">
                <a:solidFill>
                  <a:srgbClr val="33475B"/>
                </a:solidFill>
                <a:highlight>
                  <a:srgbClr val="FFFFFF"/>
                </a:highlight>
                <a:latin typeface="Open Sans"/>
                <a:ea typeface="Open Sans"/>
                <a:cs typeface="Open Sans"/>
                <a:sym typeface="Open Sans"/>
              </a:rPr>
              <a:t>Associated Reflections:</a:t>
            </a:r>
            <a:r>
              <a:rPr lang="en-US" sz="1700">
                <a:solidFill>
                  <a:srgbClr val="33475B"/>
                </a:solidFill>
                <a:highlight>
                  <a:srgbClr val="FFFFFF"/>
                </a:highlight>
                <a:latin typeface="Open Sans"/>
                <a:ea typeface="Open Sans"/>
                <a:cs typeface="Open Sans"/>
                <a:sym typeface="Open Sans"/>
              </a:rPr>
              <a:t> this is not required, but there is the option to check the box of recorded reflections that support this action item. </a:t>
            </a:r>
            <a:br>
              <a:rPr lang="en-US" sz="1700">
                <a:solidFill>
                  <a:srgbClr val="33475B"/>
                </a:solidFill>
                <a:highlight>
                  <a:srgbClr val="FFFFFF"/>
                </a:highlight>
                <a:latin typeface="Open Sans"/>
                <a:ea typeface="Open Sans"/>
                <a:cs typeface="Open Sans"/>
                <a:sym typeface="Open Sans"/>
              </a:rPr>
            </a:br>
            <a:r>
              <a:rPr lang="en-US" sz="1700">
                <a:solidFill>
                  <a:srgbClr val="33475B"/>
                </a:solidFill>
                <a:highlight>
                  <a:srgbClr val="FFFFFF"/>
                </a:highlight>
                <a:latin typeface="Open Sans"/>
                <a:ea typeface="Open Sans"/>
                <a:cs typeface="Open Sans"/>
                <a:sym typeface="Open Sans"/>
              </a:rPr>
              <a:t>When done, choose </a:t>
            </a:r>
            <a:r>
              <a:rPr lang="en-US" sz="1700" b="1">
                <a:solidFill>
                  <a:srgbClr val="33475B"/>
                </a:solidFill>
                <a:highlight>
                  <a:srgbClr val="FFFFFF"/>
                </a:highlight>
                <a:latin typeface="Open Sans"/>
                <a:ea typeface="Open Sans"/>
                <a:cs typeface="Open Sans"/>
                <a:sym typeface="Open Sans"/>
              </a:rPr>
              <a:t>Save</a:t>
            </a:r>
            <a:r>
              <a:rPr lang="en-US" sz="1700">
                <a:solidFill>
                  <a:srgbClr val="33475B"/>
                </a:solidFill>
                <a:highlight>
                  <a:srgbClr val="FFFFFF"/>
                </a:highlight>
                <a:latin typeface="Open Sans"/>
                <a:ea typeface="Open Sans"/>
                <a:cs typeface="Open Sans"/>
                <a:sym typeface="Open Sans"/>
              </a:rPr>
              <a:t>.</a:t>
            </a:r>
            <a:endParaRPr sz="1700" b="1">
              <a:solidFill>
                <a:srgbClr val="33475B"/>
              </a:solidFill>
              <a:highlight>
                <a:srgbClr val="FFFFFF"/>
              </a:highlight>
              <a:latin typeface="Open Sans"/>
              <a:ea typeface="Open Sans"/>
              <a:cs typeface="Open Sans"/>
              <a:sym typeface="Open Sans"/>
            </a:endParaRPr>
          </a:p>
        </p:txBody>
      </p:sp>
      <p:pic>
        <p:nvPicPr>
          <p:cNvPr id="559" name="Google Shape;559;p75"/>
          <p:cNvPicPr preferRelativeResize="0"/>
          <p:nvPr/>
        </p:nvPicPr>
        <p:blipFill>
          <a:blip r:embed="rId3">
            <a:alphaModFix/>
          </a:blip>
          <a:stretch>
            <a:fillRect/>
          </a:stretch>
        </p:blipFill>
        <p:spPr>
          <a:xfrm>
            <a:off x="5479700" y="1434360"/>
            <a:ext cx="4964150" cy="44446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2"/>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endParaRPr dirty="0"/>
          </a:p>
        </p:txBody>
      </p:sp>
      <p:sp>
        <p:nvSpPr>
          <p:cNvPr id="627" name="Google Shape;627;p82"/>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pPr>
              <a:buClr>
                <a:srgbClr val="000000"/>
              </a:buClr>
            </a:pPr>
            <a:fld id="{00000000-1234-1234-1234-123412341234}" type="slidenum">
              <a:rPr lang="en-US" kern="0"/>
              <a:pPr>
                <a:buClr>
                  <a:srgbClr val="000000"/>
                </a:buClr>
              </a:pPr>
              <a:t>23</a:t>
            </a:fld>
            <a:endParaRPr kern="0"/>
          </a:p>
        </p:txBody>
      </p:sp>
    </p:spTree>
    <p:extLst>
      <p:ext uri="{BB962C8B-B14F-4D97-AF65-F5344CB8AC3E}">
        <p14:creationId xmlns:p14="http://schemas.microsoft.com/office/powerpoint/2010/main" val="24718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Documenting Your Assessment</a:t>
            </a:r>
          </a:p>
        </p:txBody>
      </p:sp>
      <p:sp>
        <p:nvSpPr>
          <p:cNvPr id="3" name="Content Placeholder 2"/>
          <p:cNvSpPr>
            <a:spLocks noGrp="1"/>
          </p:cNvSpPr>
          <p:nvPr>
            <p:ph idx="1"/>
          </p:nvPr>
        </p:nvSpPr>
        <p:spPr>
          <a:xfrm>
            <a:off x="1939054" y="1752601"/>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8111490" y="6355398"/>
            <a:ext cx="2133600" cy="365125"/>
          </a:xfrm>
        </p:spPr>
        <p:txBody>
          <a:bodyPr/>
          <a:lstStyle/>
          <a:p>
            <a:fld id="{7E57BC59-0008-418E-8837-C0E8EDCE8DDD}" type="slidenum">
              <a:rPr lang="en-US" smtClean="0"/>
              <a:pPr/>
              <a:t>3</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2285764" y="1864224"/>
            <a:ext cx="7467600" cy="646331"/>
          </a:xfrm>
          <a:prstGeom prst="rect">
            <a:avLst/>
          </a:prstGeom>
          <a:noFill/>
        </p:spPr>
        <p:txBody>
          <a:bodyPr wrap="square" rtlCol="0">
            <a:spAutoFit/>
          </a:bodyPr>
          <a:lstStyle/>
          <a:p>
            <a:pPr marL="285750" indent="-857250">
              <a:spcBef>
                <a:spcPct val="20000"/>
              </a:spcBef>
              <a:buFont typeface="+mj-lt"/>
              <a:buAutoNum type="romanUcPeriod"/>
            </a:pPr>
            <a:endParaRPr lang="en-US" sz="3600" b="1" dirty="0">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9C82B3CA-5978-53A7-95AD-2D9EEA6EAAB5}"/>
              </a:ext>
            </a:extLst>
          </p:cNvPr>
          <p:cNvSpPr txBox="1"/>
          <p:nvPr/>
        </p:nvSpPr>
        <p:spPr>
          <a:xfrm>
            <a:off x="2023346" y="1979611"/>
            <a:ext cx="8035054" cy="4801314"/>
          </a:xfrm>
          <a:prstGeom prst="rect">
            <a:avLst/>
          </a:prstGeom>
          <a:noFill/>
        </p:spPr>
        <p:txBody>
          <a:bodyPr wrap="square">
            <a:spAutoFit/>
          </a:bodyPr>
          <a:lstStyle/>
          <a:p>
            <a:pPr marL="342900" indent="-342900">
              <a:spcAft>
                <a:spcPts val="600"/>
              </a:spcAft>
              <a:buFont typeface="+mj-lt"/>
              <a:buAutoNum type="arabicPeriod"/>
            </a:pPr>
            <a:r>
              <a:rPr lang="en-US" sz="2000" dirty="0"/>
              <a:t>Select your Division *</a:t>
            </a:r>
          </a:p>
          <a:p>
            <a:pPr marL="342900" indent="-342900">
              <a:spcAft>
                <a:spcPts val="600"/>
              </a:spcAft>
              <a:buFont typeface="+mj-lt"/>
              <a:buAutoNum type="arabicPeriod"/>
            </a:pPr>
            <a:r>
              <a:rPr lang="en-US" sz="2000" dirty="0"/>
              <a:t>Enter the name of your department * </a:t>
            </a:r>
          </a:p>
          <a:p>
            <a:pPr marL="342900" indent="-342900">
              <a:spcAft>
                <a:spcPts val="600"/>
              </a:spcAft>
              <a:buFont typeface="+mj-lt"/>
              <a:buAutoNum type="arabicPeriod"/>
            </a:pPr>
            <a:r>
              <a:rPr lang="en-US" sz="2000" dirty="0"/>
              <a:t>Enter the name of the course with section. For example, MATH 22-50Z *</a:t>
            </a:r>
          </a:p>
          <a:p>
            <a:pPr marL="342900" indent="-342900">
              <a:spcAft>
                <a:spcPts val="600"/>
              </a:spcAft>
              <a:buFont typeface="+mj-lt"/>
              <a:buAutoNum type="arabicPeriod"/>
            </a:pPr>
            <a:r>
              <a:rPr lang="en-US" sz="2000" dirty="0"/>
              <a:t>Enter CRN# for course * </a:t>
            </a:r>
          </a:p>
          <a:p>
            <a:pPr marL="342900" indent="-342900">
              <a:spcAft>
                <a:spcPts val="600"/>
              </a:spcAft>
              <a:buFont typeface="+mj-lt"/>
              <a:buAutoNum type="arabicPeriod"/>
            </a:pPr>
            <a:r>
              <a:rPr lang="en-US" sz="2000" dirty="0"/>
              <a:t>Enter SLO Statement(s) As it (they) appear on the Course Outline of Record. You may assess one or more at a time. * </a:t>
            </a:r>
          </a:p>
          <a:p>
            <a:pPr marL="342900" indent="-342900">
              <a:spcAft>
                <a:spcPts val="600"/>
              </a:spcAft>
              <a:buFont typeface="+mj-lt"/>
              <a:buAutoNum type="arabicPeriod"/>
            </a:pPr>
            <a:r>
              <a:rPr lang="en-US" sz="2000" dirty="0"/>
              <a:t>Academic Year * </a:t>
            </a:r>
          </a:p>
          <a:p>
            <a:pPr marL="342900" indent="-342900">
              <a:spcAft>
                <a:spcPts val="600"/>
              </a:spcAft>
              <a:buFont typeface="+mj-lt"/>
              <a:buAutoNum type="arabicPeriod"/>
            </a:pPr>
            <a:r>
              <a:rPr lang="en-US" sz="2000" dirty="0"/>
              <a:t>Quarter of Assessment * </a:t>
            </a:r>
          </a:p>
          <a:p>
            <a:pPr marL="342900" indent="-342900">
              <a:spcAft>
                <a:spcPts val="600"/>
              </a:spcAft>
              <a:buFont typeface="+mj-lt"/>
              <a:buAutoNum type="arabicPeriod"/>
            </a:pPr>
            <a:r>
              <a:rPr lang="en-US" sz="2000" dirty="0"/>
              <a:t>Modality of class * </a:t>
            </a:r>
          </a:p>
          <a:p>
            <a:pPr marL="342900" indent="-342900">
              <a:spcAft>
                <a:spcPts val="600"/>
              </a:spcAft>
              <a:buFont typeface="+mj-lt"/>
              <a:buAutoNum type="arabicPeriod"/>
            </a:pPr>
            <a:r>
              <a:rPr lang="en-US" sz="2000" dirty="0"/>
              <a:t>Method of Assessment * </a:t>
            </a:r>
          </a:p>
          <a:p>
            <a:pPr marL="342900" indent="-342900">
              <a:spcAft>
                <a:spcPts val="600"/>
              </a:spcAft>
              <a:buFont typeface="+mj-lt"/>
              <a:buAutoNum type="arabicPeriod"/>
            </a:pPr>
            <a:r>
              <a:rPr lang="en-US" sz="2000" dirty="0"/>
              <a:t>Elaborate on Assessment Method * </a:t>
            </a:r>
          </a:p>
          <a:p>
            <a:endParaRPr lang="en-US" dirty="0"/>
          </a:p>
          <a:p>
            <a:endParaRPr lang="en-US" dirty="0"/>
          </a:p>
        </p:txBody>
      </p:sp>
    </p:spTree>
    <p:extLst>
      <p:ext uri="{BB962C8B-B14F-4D97-AF65-F5344CB8AC3E}">
        <p14:creationId xmlns:p14="http://schemas.microsoft.com/office/powerpoint/2010/main" val="118298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Documenting Your Assessment</a:t>
            </a:r>
          </a:p>
        </p:txBody>
      </p:sp>
      <p:sp>
        <p:nvSpPr>
          <p:cNvPr id="3" name="Content Placeholder 2"/>
          <p:cNvSpPr>
            <a:spLocks noGrp="1"/>
          </p:cNvSpPr>
          <p:nvPr>
            <p:ph idx="1"/>
          </p:nvPr>
        </p:nvSpPr>
        <p:spPr>
          <a:xfrm>
            <a:off x="2015490" y="1600201"/>
            <a:ext cx="8229600" cy="4042646"/>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8111490" y="6355398"/>
            <a:ext cx="2133600" cy="365125"/>
          </a:xfrm>
        </p:spPr>
        <p:txBody>
          <a:bodyPr/>
          <a:lstStyle/>
          <a:p>
            <a:fld id="{7E57BC59-0008-418E-8837-C0E8EDCE8DDD}" type="slidenum">
              <a:rPr lang="en-US" smtClean="0"/>
              <a:pPr/>
              <a:t>4</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2362200" y="1711824"/>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2362200" y="1880403"/>
            <a:ext cx="7696200" cy="3508653"/>
          </a:xfrm>
          <a:prstGeom prst="rect">
            <a:avLst/>
          </a:prstGeom>
          <a:noFill/>
        </p:spPr>
        <p:txBody>
          <a:bodyPr wrap="square" rtlCol="0">
            <a:spAutoFit/>
          </a:bodyPr>
          <a:lstStyle/>
          <a:p>
            <a:pPr>
              <a:spcAft>
                <a:spcPts val="600"/>
              </a:spcAft>
            </a:pPr>
            <a:r>
              <a:rPr lang="en-US" sz="2400" dirty="0"/>
              <a:t>11. Number of students exceeding expectations</a:t>
            </a:r>
          </a:p>
          <a:p>
            <a:pPr>
              <a:spcAft>
                <a:spcPts val="600"/>
              </a:spcAft>
            </a:pPr>
            <a:r>
              <a:rPr lang="en-US" sz="2400" dirty="0"/>
              <a:t>12. Number of students meeting expectations </a:t>
            </a:r>
          </a:p>
          <a:p>
            <a:pPr>
              <a:spcAft>
                <a:spcPts val="600"/>
              </a:spcAft>
            </a:pPr>
            <a:r>
              <a:rPr lang="en-US" sz="2400" dirty="0"/>
              <a:t>13. Number of students approaching expectations</a:t>
            </a:r>
          </a:p>
          <a:p>
            <a:pPr>
              <a:spcAft>
                <a:spcPts val="600"/>
              </a:spcAft>
            </a:pPr>
            <a:r>
              <a:rPr lang="en-US" sz="2400" dirty="0"/>
              <a:t>14. Number of students who do not meet this/these outcome(s)</a:t>
            </a:r>
          </a:p>
          <a:p>
            <a:pPr>
              <a:spcAft>
                <a:spcPts val="600"/>
              </a:spcAft>
            </a:pPr>
            <a:r>
              <a:rPr lang="en-US" sz="2400" dirty="0"/>
              <a:t>15. N/A Not Applicable (withdrew, absent, ...)</a:t>
            </a:r>
          </a:p>
          <a:p>
            <a:pPr>
              <a:spcAft>
                <a:spcPts val="600"/>
              </a:spcAft>
            </a:pPr>
            <a:r>
              <a:rPr lang="en-US" sz="2400" dirty="0"/>
              <a:t>16. Reflection * </a:t>
            </a:r>
          </a:p>
          <a:p>
            <a:pPr>
              <a:spcAft>
                <a:spcPts val="600"/>
              </a:spcAft>
            </a:pPr>
            <a:r>
              <a:rPr lang="en-US" sz="2400" dirty="0"/>
              <a:t>17. Enhancement/Action *</a:t>
            </a:r>
          </a:p>
        </p:txBody>
      </p:sp>
      <p:sp>
        <p:nvSpPr>
          <p:cNvPr id="8" name="Title 1">
            <a:extLst>
              <a:ext uri="{FF2B5EF4-FFF2-40B4-BE49-F238E27FC236}">
                <a16:creationId xmlns:a16="http://schemas.microsoft.com/office/drawing/2014/main" id="{B3695776-2555-6CB7-8CFB-1E1479792F14}"/>
              </a:ext>
            </a:extLst>
          </p:cNvPr>
          <p:cNvSpPr txBox="1">
            <a:spLocks/>
          </p:cNvSpPr>
          <p:nvPr/>
        </p:nvSpPr>
        <p:spPr>
          <a:xfrm>
            <a:off x="2005965" y="5697537"/>
            <a:ext cx="8229600" cy="1143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3200" dirty="0"/>
              <a:t>Or let Canvas do it for you: </a:t>
            </a:r>
            <a:r>
              <a:rPr lang="en-US" sz="3200" dirty="0">
                <a:hlinkClick r:id="rId3"/>
              </a:rPr>
              <a:t>Canvas &amp; Outcomes Assessments</a:t>
            </a:r>
            <a:endParaRPr lang="en-US" sz="3200" dirty="0"/>
          </a:p>
        </p:txBody>
      </p:sp>
    </p:spTree>
    <p:extLst>
      <p:ext uri="{BB962C8B-B14F-4D97-AF65-F5344CB8AC3E}">
        <p14:creationId xmlns:p14="http://schemas.microsoft.com/office/powerpoint/2010/main" val="188728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5" title="Canvas_Insights_horiz_tagline.jpg"/>
          <p:cNvPicPr preferRelativeResize="0"/>
          <p:nvPr/>
        </p:nvPicPr>
        <p:blipFill>
          <a:blip r:embed="rId3">
            <a:alphaModFix/>
          </a:blip>
          <a:stretch>
            <a:fillRect/>
          </a:stretch>
        </p:blipFill>
        <p:spPr>
          <a:xfrm>
            <a:off x="3510500" y="659356"/>
            <a:ext cx="4768976" cy="1985425"/>
          </a:xfrm>
          <a:prstGeom prst="rect">
            <a:avLst/>
          </a:prstGeom>
          <a:noFill/>
          <a:ln>
            <a:noFill/>
          </a:ln>
        </p:spPr>
      </p:pic>
      <p:sp>
        <p:nvSpPr>
          <p:cNvPr id="256" name="Google Shape;256;p45"/>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dirty="0"/>
              <a:t>Overview of Insights for Canvas Outcomes</a:t>
            </a:r>
            <a:endParaRPr dirty="0"/>
          </a:p>
        </p:txBody>
      </p:sp>
      <p:sp>
        <p:nvSpPr>
          <p:cNvPr id="257" name="Google Shape;257;p45"/>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5</a:t>
            </a:fld>
            <a:endParaRPr/>
          </a:p>
        </p:txBody>
      </p:sp>
      <p:sp>
        <p:nvSpPr>
          <p:cNvPr id="258" name="Google Shape;258;p45"/>
          <p:cNvSpPr txBox="1"/>
          <p:nvPr/>
        </p:nvSpPr>
        <p:spPr>
          <a:xfrm>
            <a:off x="877331" y="1013634"/>
            <a:ext cx="10602096" cy="5217900"/>
          </a:xfrm>
          <a:prstGeom prst="rect">
            <a:avLst/>
          </a:prstGeom>
          <a:noFill/>
          <a:ln>
            <a:noFill/>
          </a:ln>
        </p:spPr>
        <p:txBody>
          <a:bodyPr spcFirstLastPara="1" wrap="square" lIns="91425" tIns="91425" rIns="91425" bIns="91425" anchor="t" anchorCtr="0">
            <a:noAutofit/>
          </a:bodyPr>
          <a:lstStyle/>
          <a:p>
            <a:pPr>
              <a:lnSpc>
                <a:spcPct val="115000"/>
              </a:lnSpc>
              <a:spcBef>
                <a:spcPts val="900"/>
              </a:spcBef>
            </a:pP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900"/>
              </a:spcBef>
            </a:pP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900"/>
              </a:spcBef>
            </a:pP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900"/>
              </a:spcBef>
            </a:pPr>
            <a:r>
              <a:rPr lang="en-US" b="1" i="1" dirty="0">
                <a:solidFill>
                  <a:srgbClr val="252525"/>
                </a:solidFill>
                <a:highlight>
                  <a:srgbClr val="FFFFFF"/>
                </a:highlight>
                <a:latin typeface="Helvetica Neue"/>
                <a:ea typeface="Helvetica Neue"/>
                <a:cs typeface="Helvetica Neue"/>
                <a:sym typeface="Helvetica Neue"/>
              </a:rPr>
              <a:t>Insights</a:t>
            </a:r>
            <a:r>
              <a:rPr lang="en-US" b="1" dirty="0">
                <a:solidFill>
                  <a:srgbClr val="252525"/>
                </a:solidFill>
                <a:highlight>
                  <a:srgbClr val="FFFFFF"/>
                </a:highlight>
                <a:latin typeface="Helvetica Neue"/>
                <a:ea typeface="Helvetica Neue"/>
                <a:cs typeface="Helvetica Neue"/>
                <a:sym typeface="Helvetica Neue"/>
              </a:rPr>
              <a:t> for Canvas Outcomes </a:t>
            </a:r>
            <a:r>
              <a:rPr lang="en-US" dirty="0">
                <a:solidFill>
                  <a:srgbClr val="252525"/>
                </a:solidFill>
                <a:highlight>
                  <a:srgbClr val="FFFFFF"/>
                </a:highlight>
                <a:latin typeface="Helvetica Neue"/>
                <a:ea typeface="Helvetica Neue"/>
                <a:cs typeface="Helvetica Neue"/>
                <a:sym typeface="Helvetica Neue"/>
              </a:rPr>
              <a:t>expands the functionality of Canvas Outcomes.</a:t>
            </a: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500"/>
              </a:spcBef>
            </a:pPr>
            <a:r>
              <a:rPr lang="en-US" dirty="0">
                <a:solidFill>
                  <a:srgbClr val="252525"/>
                </a:solidFill>
                <a:highlight>
                  <a:srgbClr val="FFFFFF"/>
                </a:highlight>
                <a:latin typeface="Helvetica Neue"/>
                <a:ea typeface="Helvetica Neue"/>
                <a:cs typeface="Helvetica Neue"/>
                <a:sym typeface="Helvetica Neue"/>
              </a:rPr>
              <a:t>	</a:t>
            </a:r>
            <a:r>
              <a:rPr lang="en-US" u="sng" dirty="0">
                <a:solidFill>
                  <a:schemeClr val="hlink"/>
                </a:solidFill>
                <a:highlight>
                  <a:srgbClr val="FFFFFF"/>
                </a:highlight>
                <a:latin typeface="Helvetica Neue"/>
                <a:ea typeface="Helvetica Neue"/>
                <a:cs typeface="Helvetica Neue"/>
                <a:sym typeface="Helvetica Neue"/>
                <a:hlinkClick r:id="rId4"/>
              </a:rPr>
              <a:t>Insights</a:t>
            </a:r>
            <a:r>
              <a:rPr lang="en-US" u="sng" dirty="0">
                <a:solidFill>
                  <a:schemeClr val="hlink"/>
                </a:solidFill>
                <a:highlight>
                  <a:srgbClr val="FFFFFF"/>
                </a:highlight>
                <a:latin typeface="Helvetica Neue"/>
                <a:ea typeface="Helvetica Neue"/>
                <a:cs typeface="Helvetica Neue"/>
                <a:sym typeface="Helvetica Neue"/>
                <a:hlinkClick r:id="rId4"/>
              </a:rPr>
              <a:t> for Canvas Outcome Video</a:t>
            </a:r>
            <a:endParaRPr dirty="0">
              <a:solidFill>
                <a:srgbClr val="252525"/>
              </a:solidFill>
              <a:highlight>
                <a:srgbClr val="FFFFFF"/>
              </a:highlight>
              <a:latin typeface="Helvetica Neue"/>
              <a:ea typeface="Helvetica Neue"/>
              <a:cs typeface="Helvetica Neue"/>
              <a:sym typeface="Helvetica Neue"/>
            </a:endParaRPr>
          </a:p>
          <a:p>
            <a:pPr algn="ctr">
              <a:lnSpc>
                <a:spcPct val="115000"/>
              </a:lnSpc>
              <a:spcBef>
                <a:spcPts val="900"/>
              </a:spcBef>
            </a:pPr>
            <a:r>
              <a:rPr lang="en-US" sz="2400" b="1" dirty="0">
                <a:solidFill>
                  <a:schemeClr val="dk1"/>
                </a:solidFill>
                <a:latin typeface="Montserrat"/>
                <a:sym typeface="Helvetica Neue"/>
              </a:rPr>
              <a:t>Goals</a:t>
            </a:r>
          </a:p>
          <a:p>
            <a:pPr marL="285750" indent="-285750">
              <a:lnSpc>
                <a:spcPct val="115000"/>
              </a:lnSpc>
              <a:spcBef>
                <a:spcPts val="900"/>
              </a:spcBef>
              <a:buFont typeface="Arial" panose="020B0604020202020204" pitchFamily="34" charset="0"/>
              <a:buChar char="•"/>
            </a:pPr>
            <a:r>
              <a:rPr lang="en-US" sz="2400" dirty="0">
                <a:solidFill>
                  <a:srgbClr val="252525"/>
                </a:solidFill>
                <a:highlight>
                  <a:srgbClr val="FFFFFF"/>
                </a:highlight>
                <a:latin typeface="Helvetica Neue"/>
                <a:ea typeface="Open Sans"/>
                <a:cs typeface="Open Sans"/>
                <a:sym typeface="Helvetica Neue"/>
              </a:rPr>
              <a:t>Map course level student learning outcomes to program level outcomes thereby indirectly assessing programs.</a:t>
            </a:r>
          </a:p>
          <a:p>
            <a:pPr marL="285750" indent="-285750">
              <a:lnSpc>
                <a:spcPct val="115000"/>
              </a:lnSpc>
              <a:spcBef>
                <a:spcPts val="900"/>
              </a:spcBef>
              <a:buFont typeface="Arial" panose="020B0604020202020204" pitchFamily="34" charset="0"/>
              <a:buChar char="•"/>
            </a:pPr>
            <a:r>
              <a:rPr lang="en-US" sz="2400" dirty="0">
                <a:solidFill>
                  <a:srgbClr val="252525"/>
                </a:solidFill>
                <a:highlight>
                  <a:srgbClr val="FFFFFF"/>
                </a:highlight>
                <a:latin typeface="Helvetica Neue"/>
                <a:ea typeface="Open Sans"/>
                <a:cs typeface="Open Sans"/>
                <a:sym typeface="Helvetica Neue"/>
              </a:rPr>
              <a:t>Map course level student learning outcomes to institutional level outcomes thereby indirectly assessing ILOs.</a:t>
            </a:r>
          </a:p>
          <a:p>
            <a:pPr marL="285750" indent="-285750">
              <a:lnSpc>
                <a:spcPct val="115000"/>
              </a:lnSpc>
              <a:spcBef>
                <a:spcPts val="900"/>
              </a:spcBef>
              <a:buFont typeface="Arial" panose="020B0604020202020204" pitchFamily="34" charset="0"/>
              <a:buChar char="•"/>
            </a:pPr>
            <a:r>
              <a:rPr lang="en-US" sz="2400" dirty="0">
                <a:solidFill>
                  <a:schemeClr val="dk2"/>
                </a:solidFill>
                <a:latin typeface="Open Sans"/>
                <a:ea typeface="Open Sans"/>
                <a:cs typeface="Open Sans"/>
                <a:sym typeface="Open Sans"/>
              </a:rPr>
              <a:t>Combine CSLO assessment outcomes with demographic data for Equity reporting.</a:t>
            </a:r>
          </a:p>
          <a:p>
            <a:pPr>
              <a:lnSpc>
                <a:spcPct val="115000"/>
              </a:lnSpc>
              <a:spcBef>
                <a:spcPts val="900"/>
              </a:spcBef>
            </a:pPr>
            <a:endParaRPr sz="1600" dirty="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EA8FF49E-E749-F059-92D6-D7ED6DA41A9B}"/>
            </a:ext>
          </a:extLst>
        </p:cNvPr>
        <p:cNvGrpSpPr/>
        <p:nvPr/>
      </p:nvGrpSpPr>
      <p:grpSpPr>
        <a:xfrm>
          <a:off x="0" y="0"/>
          <a:ext cx="0" cy="0"/>
          <a:chOff x="0" y="0"/>
          <a:chExt cx="0" cy="0"/>
        </a:xfrm>
      </p:grpSpPr>
      <p:pic>
        <p:nvPicPr>
          <p:cNvPr id="255" name="Google Shape;255;p45" title="Canvas_Insights_horiz_tagline.jpg">
            <a:extLst>
              <a:ext uri="{FF2B5EF4-FFF2-40B4-BE49-F238E27FC236}">
                <a16:creationId xmlns:a16="http://schemas.microsoft.com/office/drawing/2014/main" id="{BA7594FD-A2DE-1893-ABCC-BCD79D539D86}"/>
              </a:ext>
            </a:extLst>
          </p:cNvPr>
          <p:cNvPicPr preferRelativeResize="0"/>
          <p:nvPr/>
        </p:nvPicPr>
        <p:blipFill>
          <a:blip r:embed="rId3">
            <a:alphaModFix/>
          </a:blip>
          <a:stretch>
            <a:fillRect/>
          </a:stretch>
        </p:blipFill>
        <p:spPr>
          <a:xfrm>
            <a:off x="3510500" y="659356"/>
            <a:ext cx="4768976" cy="1985425"/>
          </a:xfrm>
          <a:prstGeom prst="rect">
            <a:avLst/>
          </a:prstGeom>
          <a:noFill/>
          <a:ln>
            <a:noFill/>
          </a:ln>
        </p:spPr>
      </p:pic>
      <p:sp>
        <p:nvSpPr>
          <p:cNvPr id="256" name="Google Shape;256;p45">
            <a:extLst>
              <a:ext uri="{FF2B5EF4-FFF2-40B4-BE49-F238E27FC236}">
                <a16:creationId xmlns:a16="http://schemas.microsoft.com/office/drawing/2014/main" id="{6B34A8BB-A36E-DB39-C991-7435A8DE30E2}"/>
              </a:ext>
            </a:extLst>
          </p:cNvPr>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a:t>Overview of Insights for Canvas Outcomes</a:t>
            </a:r>
            <a:endParaRPr/>
          </a:p>
        </p:txBody>
      </p:sp>
      <p:sp>
        <p:nvSpPr>
          <p:cNvPr id="257" name="Google Shape;257;p45">
            <a:extLst>
              <a:ext uri="{FF2B5EF4-FFF2-40B4-BE49-F238E27FC236}">
                <a16:creationId xmlns:a16="http://schemas.microsoft.com/office/drawing/2014/main" id="{89269CBB-3672-7077-4808-BA87347FD6D9}"/>
              </a:ext>
            </a:extLst>
          </p:cNvPr>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6</a:t>
            </a:fld>
            <a:endParaRPr/>
          </a:p>
        </p:txBody>
      </p:sp>
      <p:sp>
        <p:nvSpPr>
          <p:cNvPr id="258" name="Google Shape;258;p45">
            <a:extLst>
              <a:ext uri="{FF2B5EF4-FFF2-40B4-BE49-F238E27FC236}">
                <a16:creationId xmlns:a16="http://schemas.microsoft.com/office/drawing/2014/main" id="{1426A0A0-285B-6B1B-540F-C5E094FEFE1D}"/>
              </a:ext>
            </a:extLst>
          </p:cNvPr>
          <p:cNvSpPr txBox="1"/>
          <p:nvPr/>
        </p:nvSpPr>
        <p:spPr>
          <a:xfrm>
            <a:off x="518984" y="1013634"/>
            <a:ext cx="10960443" cy="5377006"/>
          </a:xfrm>
          <a:prstGeom prst="rect">
            <a:avLst/>
          </a:prstGeom>
          <a:noFill/>
          <a:ln>
            <a:noFill/>
          </a:ln>
        </p:spPr>
        <p:txBody>
          <a:bodyPr spcFirstLastPara="1" wrap="square" lIns="91425" tIns="91425" rIns="91425" bIns="91425" anchor="t" anchorCtr="0">
            <a:noAutofit/>
          </a:bodyPr>
          <a:lstStyle/>
          <a:p>
            <a:pPr>
              <a:lnSpc>
                <a:spcPct val="115000"/>
              </a:lnSpc>
              <a:spcBef>
                <a:spcPts val="900"/>
              </a:spcBef>
            </a:pP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900"/>
              </a:spcBef>
            </a:pP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900"/>
              </a:spcBef>
            </a:pP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900"/>
              </a:spcBef>
            </a:pPr>
            <a:r>
              <a:rPr lang="en-US" b="1" i="1" dirty="0">
                <a:solidFill>
                  <a:srgbClr val="252525"/>
                </a:solidFill>
                <a:highlight>
                  <a:srgbClr val="FFFFFF"/>
                </a:highlight>
                <a:latin typeface="Helvetica Neue"/>
                <a:ea typeface="Helvetica Neue"/>
                <a:cs typeface="Helvetica Neue"/>
                <a:sym typeface="Helvetica Neue"/>
              </a:rPr>
              <a:t>Insights</a:t>
            </a:r>
            <a:r>
              <a:rPr lang="en-US" b="1" dirty="0">
                <a:solidFill>
                  <a:srgbClr val="252525"/>
                </a:solidFill>
                <a:highlight>
                  <a:srgbClr val="FFFFFF"/>
                </a:highlight>
                <a:latin typeface="Helvetica Neue"/>
                <a:ea typeface="Helvetica Neue"/>
                <a:cs typeface="Helvetica Neue"/>
                <a:sym typeface="Helvetica Neue"/>
              </a:rPr>
              <a:t> for Canvas Outcomes </a:t>
            </a:r>
            <a:r>
              <a:rPr lang="en-US" dirty="0">
                <a:solidFill>
                  <a:srgbClr val="252525"/>
                </a:solidFill>
                <a:highlight>
                  <a:srgbClr val="FFFFFF"/>
                </a:highlight>
                <a:latin typeface="Helvetica Neue"/>
                <a:ea typeface="Helvetica Neue"/>
                <a:cs typeface="Helvetica Neue"/>
                <a:sym typeface="Helvetica Neue"/>
              </a:rPr>
              <a:t>expands the functionality of Canvas Outcomes.</a:t>
            </a:r>
            <a:endParaRPr dirty="0">
              <a:solidFill>
                <a:srgbClr val="252525"/>
              </a:solidFill>
              <a:highlight>
                <a:srgbClr val="FFFFFF"/>
              </a:highlight>
              <a:latin typeface="Helvetica Neue"/>
              <a:ea typeface="Helvetica Neue"/>
              <a:cs typeface="Helvetica Neue"/>
              <a:sym typeface="Helvetica Neue"/>
            </a:endParaRPr>
          </a:p>
          <a:p>
            <a:pPr>
              <a:lnSpc>
                <a:spcPct val="115000"/>
              </a:lnSpc>
              <a:spcBef>
                <a:spcPts val="500"/>
              </a:spcBef>
            </a:pPr>
            <a:r>
              <a:rPr lang="en-US" dirty="0">
                <a:solidFill>
                  <a:srgbClr val="252525"/>
                </a:solidFill>
                <a:highlight>
                  <a:srgbClr val="FFFFFF"/>
                </a:highlight>
                <a:latin typeface="Helvetica Neue"/>
                <a:ea typeface="Helvetica Neue"/>
                <a:cs typeface="Helvetica Neue"/>
                <a:sym typeface="Helvetica Neue"/>
              </a:rPr>
              <a:t>	</a:t>
            </a:r>
            <a:r>
              <a:rPr lang="en-US" u="sng" dirty="0">
                <a:solidFill>
                  <a:schemeClr val="hlink"/>
                </a:solidFill>
                <a:highlight>
                  <a:srgbClr val="FFFFFF"/>
                </a:highlight>
                <a:latin typeface="Helvetica Neue"/>
                <a:ea typeface="Helvetica Neue"/>
                <a:cs typeface="Helvetica Neue"/>
                <a:sym typeface="Helvetica Neue"/>
                <a:hlinkClick r:id="rId4"/>
              </a:rPr>
              <a:t>Insights</a:t>
            </a:r>
            <a:r>
              <a:rPr lang="en-US" u="sng" dirty="0">
                <a:solidFill>
                  <a:schemeClr val="hlink"/>
                </a:solidFill>
                <a:highlight>
                  <a:srgbClr val="FFFFFF"/>
                </a:highlight>
                <a:latin typeface="Helvetica Neue"/>
                <a:ea typeface="Helvetica Neue"/>
                <a:cs typeface="Helvetica Neue"/>
                <a:sym typeface="Helvetica Neue"/>
                <a:hlinkClick r:id="rId4"/>
              </a:rPr>
              <a:t> for Canvas Outcome Video</a:t>
            </a:r>
            <a:endParaRPr dirty="0">
              <a:solidFill>
                <a:srgbClr val="252525"/>
              </a:solidFill>
              <a:highlight>
                <a:srgbClr val="FFFFFF"/>
              </a:highlight>
              <a:latin typeface="Helvetica Neue"/>
              <a:ea typeface="Helvetica Neue"/>
              <a:cs typeface="Helvetica Neue"/>
              <a:sym typeface="Helvetica Neue"/>
            </a:endParaRPr>
          </a:p>
          <a:p>
            <a:pPr algn="ctr">
              <a:lnSpc>
                <a:spcPct val="115000"/>
              </a:lnSpc>
              <a:spcBef>
                <a:spcPts val="900"/>
              </a:spcBef>
            </a:pPr>
            <a:r>
              <a:rPr lang="en-US" b="1" dirty="0">
                <a:solidFill>
                  <a:schemeClr val="dk1"/>
                </a:solidFill>
                <a:highlight>
                  <a:srgbClr val="FFFFFF"/>
                </a:highlight>
                <a:latin typeface="Montserrat"/>
                <a:sym typeface="Helvetica Neue"/>
              </a:rPr>
              <a:t>What Insights does to accomplish this.</a:t>
            </a:r>
            <a:endParaRPr lang="en-US" dirty="0">
              <a:solidFill>
                <a:srgbClr val="252525"/>
              </a:solidFill>
              <a:highlight>
                <a:srgbClr val="FFFFFF"/>
              </a:highlight>
              <a:latin typeface="Helvetica Neue"/>
              <a:ea typeface="Helvetica Neue"/>
              <a:cs typeface="Helvetica Neue"/>
              <a:sym typeface="Helvetica Neue"/>
            </a:endParaRPr>
          </a:p>
          <a:p>
            <a:pPr marL="285750" indent="-285750">
              <a:lnSpc>
                <a:spcPct val="115000"/>
              </a:lnSpc>
              <a:spcBef>
                <a:spcPts val="900"/>
              </a:spcBef>
              <a:buFont typeface="Arial" panose="020B0604020202020204" pitchFamily="34" charset="0"/>
              <a:buChar char="•"/>
            </a:pPr>
            <a:r>
              <a:rPr lang="en-US" dirty="0">
                <a:solidFill>
                  <a:srgbClr val="C00000"/>
                </a:solidFill>
                <a:highlight>
                  <a:srgbClr val="FFFFFF"/>
                </a:highlight>
                <a:latin typeface="Helvetica Neue"/>
                <a:ea typeface="Open Sans"/>
                <a:cs typeface="Open Sans"/>
                <a:sym typeface="Helvetica Neue"/>
              </a:rPr>
              <a:t>Provides a means to map CSLOs to Program Level outcomes.</a:t>
            </a:r>
          </a:p>
          <a:p>
            <a:pPr marL="285750" indent="-285750">
              <a:lnSpc>
                <a:spcPct val="115000"/>
              </a:lnSpc>
              <a:spcBef>
                <a:spcPts val="900"/>
              </a:spcBef>
              <a:buFont typeface="Arial" panose="020B0604020202020204" pitchFamily="34" charset="0"/>
              <a:buChar char="•"/>
            </a:pPr>
            <a:r>
              <a:rPr lang="en-US" dirty="0">
                <a:solidFill>
                  <a:srgbClr val="C00000"/>
                </a:solidFill>
                <a:highlight>
                  <a:srgbClr val="FFFFFF"/>
                </a:highlight>
                <a:latin typeface="Helvetica Neue"/>
                <a:ea typeface="Open Sans"/>
                <a:cs typeface="Open Sans"/>
                <a:sym typeface="Helvetica Neue"/>
              </a:rPr>
              <a:t>Provides a means to map CSLOs to Institutional Level outcomes.</a:t>
            </a:r>
          </a:p>
          <a:p>
            <a:pPr marL="285750" indent="-285750">
              <a:lnSpc>
                <a:spcPct val="115000"/>
              </a:lnSpc>
              <a:spcBef>
                <a:spcPts val="900"/>
              </a:spcBef>
              <a:buFont typeface="Arial" panose="020B0604020202020204" pitchFamily="34" charset="0"/>
              <a:buChar char="•"/>
            </a:pPr>
            <a:r>
              <a:rPr lang="en-US" dirty="0">
                <a:solidFill>
                  <a:srgbClr val="C00000"/>
                </a:solidFill>
                <a:highlight>
                  <a:srgbClr val="FFFFFF"/>
                </a:highlight>
                <a:latin typeface="Helvetica Neue"/>
                <a:ea typeface="Helvetica Neue"/>
                <a:cs typeface="Helvetica Neue"/>
                <a:sym typeface="Helvetica Neue"/>
              </a:rPr>
              <a:t>Provides the means to associate each outcome to a course so that is the outcome the faculty member finds.</a:t>
            </a:r>
          </a:p>
          <a:p>
            <a:pPr marL="285750" indent="-285750">
              <a:lnSpc>
                <a:spcPct val="115000"/>
              </a:lnSpc>
              <a:spcBef>
                <a:spcPts val="900"/>
              </a:spcBef>
              <a:buFont typeface="Arial" panose="020B0604020202020204" pitchFamily="34" charset="0"/>
              <a:buChar char="•"/>
            </a:pPr>
            <a:r>
              <a:rPr lang="en-US" dirty="0">
                <a:solidFill>
                  <a:srgbClr val="252525"/>
                </a:solidFill>
                <a:highlight>
                  <a:srgbClr val="FFFFFF"/>
                </a:highlight>
                <a:latin typeface="Helvetica Neue"/>
                <a:ea typeface="Helvetica Neue"/>
                <a:cs typeface="Helvetica Neue"/>
                <a:sym typeface="Helvetica Neue"/>
              </a:rPr>
              <a:t>Provides the means to push out a rubric to each department/area.</a:t>
            </a:r>
          </a:p>
          <a:p>
            <a:pPr marL="285750" indent="-285750">
              <a:lnSpc>
                <a:spcPct val="115000"/>
              </a:lnSpc>
              <a:spcBef>
                <a:spcPts val="900"/>
              </a:spcBef>
              <a:buFont typeface="Arial" panose="020B0604020202020204" pitchFamily="34" charset="0"/>
              <a:buChar char="•"/>
            </a:pPr>
            <a:r>
              <a:rPr lang="en-US" dirty="0">
                <a:solidFill>
                  <a:srgbClr val="252525"/>
                </a:solidFill>
                <a:highlight>
                  <a:srgbClr val="FFFFFF"/>
                </a:highlight>
                <a:latin typeface="Helvetica Neue"/>
                <a:sym typeface="Helvetica Neue"/>
              </a:rPr>
              <a:t>Preserves a place to collect reflections and enhancements.</a:t>
            </a:r>
            <a:endParaRPr lang="en-US" dirty="0">
              <a:solidFill>
                <a:srgbClr val="252525"/>
              </a:solidFill>
              <a:highlight>
                <a:srgbClr val="FFFFFF"/>
              </a:highlight>
              <a:latin typeface="Helvetica Neue"/>
              <a:sym typeface="Open Sans"/>
            </a:endParaRPr>
          </a:p>
          <a:p>
            <a:pPr>
              <a:lnSpc>
                <a:spcPct val="115000"/>
              </a:lnSpc>
              <a:spcBef>
                <a:spcPts val="900"/>
              </a:spcBef>
            </a:pPr>
            <a:endParaRPr sz="1600"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26841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906FFDE9-753F-4E6B-2D22-F9D87A99E1E3}"/>
            </a:ext>
          </a:extLst>
        </p:cNvPr>
        <p:cNvGrpSpPr/>
        <p:nvPr/>
      </p:nvGrpSpPr>
      <p:grpSpPr>
        <a:xfrm>
          <a:off x="0" y="0"/>
          <a:ext cx="0" cy="0"/>
          <a:chOff x="0" y="0"/>
          <a:chExt cx="0" cy="0"/>
        </a:xfrm>
      </p:grpSpPr>
      <p:sp>
        <p:nvSpPr>
          <p:cNvPr id="625" name="Google Shape;625;p82">
            <a:extLst>
              <a:ext uri="{FF2B5EF4-FFF2-40B4-BE49-F238E27FC236}">
                <a16:creationId xmlns:a16="http://schemas.microsoft.com/office/drawing/2014/main" id="{14ADD367-6BCB-7E01-5077-C28DBA3A0C34}"/>
              </a:ext>
            </a:extLst>
          </p:cNvPr>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dirty="0"/>
              <a:t>The Groundwork</a:t>
            </a:r>
            <a:endParaRPr dirty="0"/>
          </a:p>
        </p:txBody>
      </p:sp>
      <p:sp>
        <p:nvSpPr>
          <p:cNvPr id="627" name="Google Shape;627;p82">
            <a:extLst>
              <a:ext uri="{FF2B5EF4-FFF2-40B4-BE49-F238E27FC236}">
                <a16:creationId xmlns:a16="http://schemas.microsoft.com/office/drawing/2014/main" id="{13A2CD92-4497-179A-6A82-F958D6A257AF}"/>
              </a:ext>
            </a:extLst>
          </p:cNvPr>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pPr>
              <a:buClr>
                <a:srgbClr val="000000"/>
              </a:buClr>
            </a:pPr>
            <a:fld id="{00000000-1234-1234-1234-123412341234}" type="slidenum">
              <a:rPr lang="en-US" kern="0"/>
              <a:pPr>
                <a:buClr>
                  <a:srgbClr val="000000"/>
                </a:buClr>
              </a:pPr>
              <a:t>7</a:t>
            </a:fld>
            <a:endParaRPr kern="0"/>
          </a:p>
        </p:txBody>
      </p:sp>
      <p:sp>
        <p:nvSpPr>
          <p:cNvPr id="3" name="TextBox 2">
            <a:extLst>
              <a:ext uri="{FF2B5EF4-FFF2-40B4-BE49-F238E27FC236}">
                <a16:creationId xmlns:a16="http://schemas.microsoft.com/office/drawing/2014/main" id="{9DAA9428-4E33-E7EB-14F4-5A52A05C2B91}"/>
              </a:ext>
            </a:extLst>
          </p:cNvPr>
          <p:cNvSpPr txBox="1"/>
          <p:nvPr/>
        </p:nvSpPr>
        <p:spPr>
          <a:xfrm>
            <a:off x="579120" y="1333500"/>
            <a:ext cx="8801100" cy="3416320"/>
          </a:xfrm>
          <a:prstGeom prst="rect">
            <a:avLst/>
          </a:prstGeom>
          <a:noFill/>
        </p:spPr>
        <p:txBody>
          <a:bodyPr wrap="square" rtlCol="0">
            <a:spAutoFit/>
          </a:bodyPr>
          <a:lstStyle/>
          <a:p>
            <a:r>
              <a:rPr lang="en-US" b="1" dirty="0"/>
              <a:t>Outcomes -</a:t>
            </a:r>
            <a:r>
              <a:rPr lang="en-US" dirty="0"/>
              <a:t> must be associated to the course. CSLOs will be uploaded from </a:t>
            </a:r>
            <a:r>
              <a:rPr lang="en-US" dirty="0" err="1"/>
              <a:t>eLumen</a:t>
            </a:r>
            <a:r>
              <a:rPr lang="en-US" dirty="0"/>
              <a:t> export. Mapping will need to happen within Insights for each course by each department.</a:t>
            </a:r>
          </a:p>
          <a:p>
            <a:endParaRPr lang="en-US" dirty="0"/>
          </a:p>
          <a:p>
            <a:r>
              <a:rPr lang="en-US" b="1" dirty="0"/>
              <a:t>Rubrics</a:t>
            </a:r>
            <a:r>
              <a:rPr lang="en-US" dirty="0"/>
              <a:t> - must be associated to the course. Same scale as used for Microsoft Form will be adopted.</a:t>
            </a:r>
          </a:p>
          <a:p>
            <a:endParaRPr lang="en-US" dirty="0"/>
          </a:p>
          <a:p>
            <a:r>
              <a:rPr lang="en-US" b="1" dirty="0"/>
              <a:t>Assignments</a:t>
            </a:r>
            <a:r>
              <a:rPr lang="en-US" dirty="0"/>
              <a:t>  - must be graded using </a:t>
            </a:r>
            <a:r>
              <a:rPr lang="en-US" dirty="0" err="1"/>
              <a:t>SpeedGrader</a:t>
            </a:r>
            <a:r>
              <a:rPr lang="en-US" dirty="0"/>
              <a:t>.</a:t>
            </a:r>
          </a:p>
          <a:p>
            <a:endParaRPr lang="en-US" dirty="0"/>
          </a:p>
          <a:p>
            <a:r>
              <a:rPr lang="en-US" b="1" dirty="0"/>
              <a:t>Grades</a:t>
            </a:r>
            <a:r>
              <a:rPr lang="en-US" dirty="0"/>
              <a:t> - course-level outcome results can be viewed in the Learning Mastery Gradebook. Instructor in Canvas navigates to Setting -&gt; Feature Options and is able to toggle on and off whether students see Mastery grades.</a:t>
            </a:r>
          </a:p>
        </p:txBody>
      </p:sp>
    </p:spTree>
    <p:extLst>
      <p:ext uri="{BB962C8B-B14F-4D97-AF65-F5344CB8AC3E}">
        <p14:creationId xmlns:p14="http://schemas.microsoft.com/office/powerpoint/2010/main" val="428881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1835700" y="467360"/>
            <a:ext cx="8520600" cy="763500"/>
          </a:xfrm>
          <a:prstGeom prst="rect">
            <a:avLst/>
          </a:prstGeom>
        </p:spPr>
        <p:txBody>
          <a:bodyPr spcFirstLastPara="1" wrap="square" lIns="91425" tIns="91425" rIns="91425" bIns="91425" anchor="t" anchorCtr="0">
            <a:noAutofit/>
          </a:bodyPr>
          <a:lstStyle/>
          <a:p>
            <a:r>
              <a:rPr lang="en-US" dirty="0"/>
              <a:t>Step 1: Outcomes: Review the outcomes associated with your course. </a:t>
            </a:r>
            <a:endParaRPr dirty="0"/>
          </a:p>
        </p:txBody>
      </p:sp>
      <p:sp>
        <p:nvSpPr>
          <p:cNvPr id="282" name="Google Shape;282;p48"/>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8</a:t>
            </a:fld>
            <a:endParaRPr/>
          </a:p>
        </p:txBody>
      </p:sp>
      <p:sp>
        <p:nvSpPr>
          <p:cNvPr id="283" name="Google Shape;283;p48"/>
          <p:cNvSpPr txBox="1"/>
          <p:nvPr/>
        </p:nvSpPr>
        <p:spPr>
          <a:xfrm>
            <a:off x="1835700" y="1349714"/>
            <a:ext cx="8520600" cy="785313"/>
          </a:xfrm>
          <a:prstGeom prst="rect">
            <a:avLst/>
          </a:prstGeom>
          <a:noFill/>
          <a:ln>
            <a:noFill/>
          </a:ln>
        </p:spPr>
        <p:txBody>
          <a:bodyPr spcFirstLastPara="1" wrap="square" lIns="91425" tIns="91425" rIns="91425" bIns="91425" anchor="t" anchorCtr="0">
            <a:spAutoFit/>
          </a:bodyPr>
          <a:lstStyle/>
          <a:p>
            <a:pPr>
              <a:lnSpc>
                <a:spcPct val="115000"/>
              </a:lnSpc>
              <a:spcBef>
                <a:spcPts val="1800"/>
              </a:spcBef>
              <a:spcAft>
                <a:spcPts val="400"/>
              </a:spcAft>
            </a:pPr>
            <a:r>
              <a:rPr lang="en-US">
                <a:solidFill>
                  <a:srgbClr val="33475B"/>
                </a:solidFill>
                <a:highlight>
                  <a:srgbClr val="FFFFFF"/>
                </a:highlight>
                <a:latin typeface="Open Sans"/>
                <a:ea typeface="Open Sans"/>
                <a:cs typeface="Open Sans"/>
                <a:sym typeface="Open Sans"/>
              </a:rPr>
              <a:t>Let’s review the outcomes in your course. </a:t>
            </a:r>
            <a:endParaRPr>
              <a:solidFill>
                <a:srgbClr val="33475B"/>
              </a:solidFill>
              <a:highlight>
                <a:srgbClr val="FFFFFF"/>
              </a:highlight>
              <a:latin typeface="Open Sans"/>
              <a:ea typeface="Open Sans"/>
              <a:cs typeface="Open Sans"/>
              <a:sym typeface="Open Sans"/>
            </a:endParaRPr>
          </a:p>
        </p:txBody>
      </p:sp>
      <p:sp>
        <p:nvSpPr>
          <p:cNvPr id="284" name="Google Shape;284;p48"/>
          <p:cNvSpPr txBox="1"/>
          <p:nvPr/>
        </p:nvSpPr>
        <p:spPr>
          <a:xfrm>
            <a:off x="1835700" y="2111750"/>
            <a:ext cx="3297300" cy="1752900"/>
          </a:xfrm>
          <a:prstGeom prst="rect">
            <a:avLst/>
          </a:prstGeom>
          <a:noFill/>
          <a:ln>
            <a:noFill/>
          </a:ln>
        </p:spPr>
        <p:txBody>
          <a:bodyPr spcFirstLastPara="1" wrap="square" lIns="91425" tIns="91425" rIns="91425" bIns="91425" anchor="t" anchorCtr="0">
            <a:noAutofit/>
          </a:bodyPr>
          <a:lstStyle/>
          <a:p>
            <a:pPr marL="457200" indent="-342900">
              <a:buClr>
                <a:srgbClr val="33475B"/>
              </a:buClr>
              <a:buSzPts val="1800"/>
              <a:buFont typeface="Open Sans"/>
              <a:buChar char="●"/>
            </a:pPr>
            <a:r>
              <a:rPr lang="en-US">
                <a:solidFill>
                  <a:srgbClr val="33475B"/>
                </a:solidFill>
                <a:highlight>
                  <a:srgbClr val="FFFFFF"/>
                </a:highlight>
                <a:latin typeface="Open Sans"/>
                <a:ea typeface="Open Sans"/>
                <a:cs typeface="Open Sans"/>
                <a:sym typeface="Open Sans"/>
              </a:rPr>
              <a:t>Once in your course in Canvas, click on </a:t>
            </a:r>
            <a:r>
              <a:rPr lang="en-US" b="1">
                <a:solidFill>
                  <a:srgbClr val="33475B"/>
                </a:solidFill>
                <a:highlight>
                  <a:srgbClr val="FFFFFF"/>
                </a:highlight>
                <a:latin typeface="Open Sans"/>
                <a:ea typeface="Open Sans"/>
                <a:cs typeface="Open Sans"/>
                <a:sym typeface="Open Sans"/>
              </a:rPr>
              <a:t>Outcomes</a:t>
            </a:r>
            <a:r>
              <a:rPr lang="en-US">
                <a:solidFill>
                  <a:srgbClr val="33475B"/>
                </a:solidFill>
                <a:highlight>
                  <a:srgbClr val="FFFFFF"/>
                </a:highlight>
                <a:latin typeface="Open Sans"/>
                <a:ea typeface="Open Sans"/>
                <a:cs typeface="Open Sans"/>
                <a:sym typeface="Open Sans"/>
              </a:rPr>
              <a:t> in the left hand navigation toolbar of your course.  </a:t>
            </a:r>
            <a:r>
              <a:rPr lang="en-US" b="1">
                <a:solidFill>
                  <a:srgbClr val="33475B"/>
                </a:solidFill>
                <a:highlight>
                  <a:srgbClr val="FFFFFF"/>
                </a:highlight>
                <a:latin typeface="Open Sans"/>
                <a:ea typeface="Open Sans"/>
                <a:cs typeface="Open Sans"/>
                <a:sym typeface="Open Sans"/>
              </a:rPr>
              <a:t> </a:t>
            </a:r>
            <a:endParaRPr sz="1600">
              <a:solidFill>
                <a:schemeClr val="dk2"/>
              </a:solidFill>
              <a:latin typeface="Open Sans"/>
              <a:ea typeface="Open Sans"/>
              <a:cs typeface="Open Sans"/>
              <a:sym typeface="Open Sans"/>
            </a:endParaRPr>
          </a:p>
        </p:txBody>
      </p:sp>
      <p:sp>
        <p:nvSpPr>
          <p:cNvPr id="285" name="Google Shape;285;p48"/>
          <p:cNvSpPr txBox="1"/>
          <p:nvPr/>
        </p:nvSpPr>
        <p:spPr>
          <a:xfrm>
            <a:off x="6854575" y="3920200"/>
            <a:ext cx="3712800" cy="1824600"/>
          </a:xfrm>
          <a:prstGeom prst="rect">
            <a:avLst/>
          </a:prstGeom>
          <a:noFill/>
          <a:ln>
            <a:noFill/>
          </a:ln>
        </p:spPr>
        <p:txBody>
          <a:bodyPr spcFirstLastPara="1" wrap="square" lIns="91425" tIns="91425" rIns="91425" bIns="91425" anchor="t" anchorCtr="0">
            <a:noAutofit/>
          </a:bodyPr>
          <a:lstStyle/>
          <a:p>
            <a:pPr marL="457200" indent="-342900">
              <a:buClr>
                <a:srgbClr val="33475B"/>
              </a:buClr>
              <a:buSzPts val="1800"/>
              <a:buFont typeface="Open Sans"/>
              <a:buChar char="●"/>
            </a:pPr>
            <a:r>
              <a:rPr lang="en-US">
                <a:solidFill>
                  <a:srgbClr val="33475B"/>
                </a:solidFill>
                <a:highlight>
                  <a:srgbClr val="FFFFFF"/>
                </a:highlight>
                <a:latin typeface="Open Sans"/>
                <a:ea typeface="Open Sans"/>
                <a:cs typeface="Open Sans"/>
                <a:sym typeface="Open Sans"/>
              </a:rPr>
              <a:t>To view the approved learning outcomes associated with your course, select </a:t>
            </a:r>
            <a:r>
              <a:rPr lang="en-US" b="1">
                <a:solidFill>
                  <a:srgbClr val="33475B"/>
                </a:solidFill>
                <a:highlight>
                  <a:srgbClr val="FFFFFF"/>
                </a:highlight>
                <a:latin typeface="Open Sans"/>
                <a:ea typeface="Open Sans"/>
                <a:cs typeface="Open Sans"/>
                <a:sym typeface="Open Sans"/>
              </a:rPr>
              <a:t>Manage</a:t>
            </a:r>
            <a:r>
              <a:rPr lang="en-US">
                <a:solidFill>
                  <a:srgbClr val="33475B"/>
                </a:solidFill>
                <a:highlight>
                  <a:srgbClr val="FFFFFF"/>
                </a:highlight>
                <a:latin typeface="Open Sans"/>
                <a:ea typeface="Open Sans"/>
                <a:cs typeface="Open Sans"/>
                <a:sym typeface="Open Sans"/>
              </a:rPr>
              <a:t> sub-tab under Outcomes; then below Outcome Groups, select the </a:t>
            </a:r>
            <a:r>
              <a:rPr lang="en-US" b="1">
                <a:solidFill>
                  <a:srgbClr val="33475B"/>
                </a:solidFill>
                <a:highlight>
                  <a:srgbClr val="FFFFFF"/>
                </a:highlight>
                <a:latin typeface="Open Sans"/>
                <a:ea typeface="Open Sans"/>
                <a:cs typeface="Open Sans"/>
                <a:sym typeface="Open Sans"/>
              </a:rPr>
              <a:t>course name</a:t>
            </a:r>
            <a:r>
              <a:rPr lang="en-US">
                <a:solidFill>
                  <a:srgbClr val="33475B"/>
                </a:solidFill>
                <a:highlight>
                  <a:srgbClr val="FFFFFF"/>
                </a:highlight>
                <a:latin typeface="Open Sans"/>
                <a:ea typeface="Open Sans"/>
                <a:cs typeface="Open Sans"/>
                <a:sym typeface="Open Sans"/>
              </a:rPr>
              <a:t> and associated outcomes are displayed in the right hand panel. </a:t>
            </a:r>
            <a:endParaRPr sz="1600">
              <a:solidFill>
                <a:schemeClr val="dk2"/>
              </a:solidFill>
              <a:latin typeface="Open Sans"/>
              <a:ea typeface="Open Sans"/>
              <a:cs typeface="Open Sans"/>
              <a:sym typeface="Open Sans"/>
            </a:endParaRPr>
          </a:p>
        </p:txBody>
      </p:sp>
      <p:pic>
        <p:nvPicPr>
          <p:cNvPr id="286" name="Google Shape;286;p48" title="Outcomes.png"/>
          <p:cNvPicPr preferRelativeResize="0"/>
          <p:nvPr/>
        </p:nvPicPr>
        <p:blipFill>
          <a:blip r:embed="rId3">
            <a:alphaModFix/>
          </a:blip>
          <a:stretch>
            <a:fillRect/>
          </a:stretch>
        </p:blipFill>
        <p:spPr>
          <a:xfrm>
            <a:off x="5550551" y="1694079"/>
            <a:ext cx="4205199" cy="2226125"/>
          </a:xfrm>
          <a:prstGeom prst="rect">
            <a:avLst/>
          </a:prstGeom>
          <a:noFill/>
          <a:ln>
            <a:noFill/>
          </a:ln>
        </p:spPr>
      </p:pic>
      <p:pic>
        <p:nvPicPr>
          <p:cNvPr id="287" name="Google Shape;287;p48" title="OutcomesListing.png"/>
          <p:cNvPicPr preferRelativeResize="0"/>
          <p:nvPr/>
        </p:nvPicPr>
        <p:blipFill>
          <a:blip r:embed="rId4">
            <a:alphaModFix/>
          </a:blip>
          <a:stretch>
            <a:fillRect/>
          </a:stretch>
        </p:blipFill>
        <p:spPr>
          <a:xfrm>
            <a:off x="1883550" y="4164978"/>
            <a:ext cx="4725478" cy="25611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1835700" y="467351"/>
            <a:ext cx="8520600" cy="699300"/>
          </a:xfrm>
          <a:prstGeom prst="rect">
            <a:avLst/>
          </a:prstGeom>
        </p:spPr>
        <p:txBody>
          <a:bodyPr spcFirstLastPara="1" wrap="square" lIns="91425" tIns="91425" rIns="91425" bIns="91425" anchor="t" anchorCtr="0">
            <a:noAutofit/>
          </a:bodyPr>
          <a:lstStyle/>
          <a:p>
            <a:r>
              <a:rPr lang="en-US" dirty="0"/>
              <a:t>Step 2: Rubrics: Modify an existing rubric to add an outcome</a:t>
            </a:r>
            <a:endParaRPr dirty="0"/>
          </a:p>
          <a:p>
            <a:endParaRPr dirty="0"/>
          </a:p>
        </p:txBody>
      </p:sp>
      <p:sp>
        <p:nvSpPr>
          <p:cNvPr id="348" name="Google Shape;348;p54"/>
          <p:cNvSpPr txBox="1">
            <a:spLocks noGrp="1"/>
          </p:cNvSpPr>
          <p:nvPr>
            <p:ph type="sldNum" idx="12"/>
          </p:nvPr>
        </p:nvSpPr>
        <p:spPr>
          <a:xfrm>
            <a:off x="10004584" y="6231534"/>
            <a:ext cx="548700" cy="524700"/>
          </a:xfrm>
          <a:prstGeom prst="rect">
            <a:avLst/>
          </a:prstGeom>
        </p:spPr>
        <p:txBody>
          <a:bodyPr spcFirstLastPara="1" wrap="square" lIns="91425" tIns="91425" rIns="91425" bIns="91425" anchor="t" anchorCtr="0">
            <a:noAutofit/>
          </a:bodyPr>
          <a:lstStyle/>
          <a:p>
            <a:fld id="{00000000-1234-1234-1234-123412341234}" type="slidenum">
              <a:rPr lang="en-US"/>
              <a:pPr/>
              <a:t>9</a:t>
            </a:fld>
            <a:endParaRPr/>
          </a:p>
        </p:txBody>
      </p:sp>
      <p:sp>
        <p:nvSpPr>
          <p:cNvPr id="349" name="Google Shape;349;p54"/>
          <p:cNvSpPr txBox="1"/>
          <p:nvPr/>
        </p:nvSpPr>
        <p:spPr>
          <a:xfrm>
            <a:off x="2017250" y="1252075"/>
            <a:ext cx="3539700" cy="2105700"/>
          </a:xfrm>
          <a:prstGeom prst="rect">
            <a:avLst/>
          </a:prstGeom>
          <a:noFill/>
          <a:ln>
            <a:noFill/>
          </a:ln>
        </p:spPr>
        <p:txBody>
          <a:bodyPr spcFirstLastPara="1" wrap="square" lIns="91425" tIns="91425" rIns="91425" bIns="91425" anchor="t" anchorCtr="0">
            <a:noAutofit/>
          </a:bodyPr>
          <a:lstStyle/>
          <a:p>
            <a:pPr marL="457200" indent="-317500">
              <a:buClr>
                <a:schemeClr val="dk2"/>
              </a:buClr>
              <a:buSzPts val="1400"/>
              <a:buFont typeface="Open Sans"/>
              <a:buChar char="●"/>
            </a:pPr>
            <a:r>
              <a:rPr lang="en-US">
                <a:solidFill>
                  <a:schemeClr val="dk2"/>
                </a:solidFill>
                <a:latin typeface="Open Sans"/>
                <a:ea typeface="Open Sans"/>
                <a:cs typeface="Open Sans"/>
                <a:sym typeface="Open Sans"/>
              </a:rPr>
              <a:t>As with creating a rubric, select the outcome you would like to use in the rubric from the modal window </a:t>
            </a:r>
            <a:r>
              <a:rPr lang="en-US" b="1" i="1">
                <a:solidFill>
                  <a:schemeClr val="dk2"/>
                </a:solidFill>
                <a:latin typeface="Open Sans"/>
                <a:ea typeface="Open Sans"/>
                <a:cs typeface="Open Sans"/>
                <a:sym typeface="Open Sans"/>
              </a:rPr>
              <a:t>Find Outcome</a:t>
            </a:r>
            <a:r>
              <a:rPr lang="en-US">
                <a:solidFill>
                  <a:schemeClr val="dk2"/>
                </a:solidFill>
                <a:latin typeface="Open Sans"/>
                <a:ea typeface="Open Sans"/>
                <a:cs typeface="Open Sans"/>
                <a:sym typeface="Open Sans"/>
              </a:rPr>
              <a:t>.</a:t>
            </a:r>
            <a:br>
              <a:rPr lang="en-US">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marL="457200"/>
            <a:r>
              <a:rPr lang="en-US">
                <a:solidFill>
                  <a:schemeClr val="dk2"/>
                </a:solidFill>
                <a:latin typeface="Open Sans"/>
                <a:ea typeface="Open Sans"/>
                <a:cs typeface="Open Sans"/>
                <a:sym typeface="Open Sans"/>
              </a:rPr>
              <a:t>Once Selected, confirm that the mastery levels are mapped correctly for the outcome and click </a:t>
            </a:r>
            <a:r>
              <a:rPr lang="en-US" b="1" i="1">
                <a:solidFill>
                  <a:schemeClr val="dk2"/>
                </a:solidFill>
                <a:latin typeface="Open Sans"/>
                <a:ea typeface="Open Sans"/>
                <a:cs typeface="Open Sans"/>
                <a:sym typeface="Open Sans"/>
              </a:rPr>
              <a:t>Import</a:t>
            </a:r>
            <a:r>
              <a:rPr lang="en-US">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p:txBody>
      </p:sp>
      <p:sp>
        <p:nvSpPr>
          <p:cNvPr id="350" name="Google Shape;350;p54"/>
          <p:cNvSpPr txBox="1"/>
          <p:nvPr/>
        </p:nvSpPr>
        <p:spPr>
          <a:xfrm>
            <a:off x="7053875" y="3913100"/>
            <a:ext cx="3302400" cy="2873100"/>
          </a:xfrm>
          <a:prstGeom prst="rect">
            <a:avLst/>
          </a:prstGeom>
          <a:noFill/>
          <a:ln>
            <a:noFill/>
          </a:ln>
        </p:spPr>
        <p:txBody>
          <a:bodyPr spcFirstLastPara="1" wrap="square" lIns="91425" tIns="91425" rIns="91425" bIns="91425" anchor="t" anchorCtr="0">
            <a:noAutofit/>
          </a:bodyPr>
          <a:lstStyle/>
          <a:p>
            <a:pPr marL="457200" indent="-323850">
              <a:buClr>
                <a:schemeClr val="dk2"/>
              </a:buClr>
              <a:buSzPts val="1500"/>
              <a:buFont typeface="Open Sans"/>
              <a:buChar char="●"/>
            </a:pPr>
            <a:r>
              <a:rPr lang="en-US" sz="1500">
                <a:solidFill>
                  <a:schemeClr val="dk2"/>
                </a:solidFill>
                <a:latin typeface="Open Sans"/>
                <a:ea typeface="Open Sans"/>
                <a:cs typeface="Open Sans"/>
                <a:sym typeface="Open Sans"/>
              </a:rPr>
              <a:t>Once the Outcome is added added to your </a:t>
            </a:r>
            <a:r>
              <a:rPr lang="en-US" sz="1500" b="1" i="1">
                <a:solidFill>
                  <a:schemeClr val="dk2"/>
                </a:solidFill>
                <a:latin typeface="Open Sans"/>
                <a:ea typeface="Open Sans"/>
                <a:cs typeface="Open Sans"/>
                <a:sym typeface="Open Sans"/>
              </a:rPr>
              <a:t>Criteria </a:t>
            </a:r>
            <a:r>
              <a:rPr lang="en-US" sz="1500">
                <a:solidFill>
                  <a:schemeClr val="dk2"/>
                </a:solidFill>
                <a:latin typeface="Open Sans"/>
                <a:ea typeface="Open Sans"/>
                <a:cs typeface="Open Sans"/>
                <a:sym typeface="Open Sans"/>
              </a:rPr>
              <a:t>you will see it on your list. </a:t>
            </a:r>
            <a:endParaRPr sz="1500">
              <a:solidFill>
                <a:schemeClr val="dk2"/>
              </a:solidFill>
              <a:latin typeface="Open Sans"/>
              <a:ea typeface="Open Sans"/>
              <a:cs typeface="Open Sans"/>
              <a:sym typeface="Open Sans"/>
            </a:endParaRPr>
          </a:p>
          <a:p>
            <a:pPr marL="457200"/>
            <a:endParaRPr sz="1500">
              <a:solidFill>
                <a:schemeClr val="dk2"/>
              </a:solidFill>
              <a:latin typeface="Open Sans"/>
              <a:ea typeface="Open Sans"/>
              <a:cs typeface="Open Sans"/>
              <a:sym typeface="Open Sans"/>
            </a:endParaRPr>
          </a:p>
          <a:p>
            <a:pPr marL="457200"/>
            <a:r>
              <a:rPr lang="en-US" sz="1500">
                <a:solidFill>
                  <a:schemeClr val="dk2"/>
                </a:solidFill>
                <a:latin typeface="Open Sans"/>
                <a:ea typeface="Open Sans"/>
                <a:cs typeface="Open Sans"/>
                <a:sym typeface="Open Sans"/>
              </a:rPr>
              <a:t>Continue adding outcomes as needed.</a:t>
            </a:r>
            <a:endParaRPr sz="1500">
              <a:solidFill>
                <a:schemeClr val="dk2"/>
              </a:solidFill>
              <a:latin typeface="Open Sans"/>
              <a:ea typeface="Open Sans"/>
              <a:cs typeface="Open Sans"/>
              <a:sym typeface="Open Sans"/>
            </a:endParaRPr>
          </a:p>
          <a:p>
            <a:pPr marL="457200"/>
            <a:endParaRPr sz="1500">
              <a:solidFill>
                <a:schemeClr val="dk2"/>
              </a:solidFill>
              <a:latin typeface="Open Sans"/>
              <a:ea typeface="Open Sans"/>
              <a:cs typeface="Open Sans"/>
              <a:sym typeface="Open Sans"/>
            </a:endParaRPr>
          </a:p>
          <a:p>
            <a:pPr marL="457200"/>
            <a:r>
              <a:rPr lang="en-US" sz="1500">
                <a:solidFill>
                  <a:schemeClr val="dk2"/>
                </a:solidFill>
                <a:latin typeface="Open Sans"/>
                <a:ea typeface="Open Sans"/>
                <a:cs typeface="Open Sans"/>
                <a:sym typeface="Open Sans"/>
              </a:rPr>
              <a:t>When finished click </a:t>
            </a:r>
            <a:r>
              <a:rPr lang="en-US" sz="1500" b="1" i="1">
                <a:solidFill>
                  <a:schemeClr val="dk2"/>
                </a:solidFill>
                <a:latin typeface="Open Sans"/>
                <a:ea typeface="Open Sans"/>
                <a:cs typeface="Open Sans"/>
                <a:sym typeface="Open Sans"/>
              </a:rPr>
              <a:t>Create Rubric</a:t>
            </a:r>
            <a:r>
              <a:rPr lang="en-US" sz="1500">
                <a:solidFill>
                  <a:schemeClr val="dk2"/>
                </a:solidFill>
                <a:latin typeface="Open Sans"/>
                <a:ea typeface="Open Sans"/>
                <a:cs typeface="Open Sans"/>
                <a:sym typeface="Open Sans"/>
              </a:rPr>
              <a:t> and the rubric will be added to the bottom of your list of rubrics for the course. </a:t>
            </a:r>
            <a:endParaRPr sz="1500">
              <a:solidFill>
                <a:schemeClr val="dk2"/>
              </a:solidFill>
              <a:latin typeface="Open Sans"/>
              <a:ea typeface="Open Sans"/>
              <a:cs typeface="Open Sans"/>
              <a:sym typeface="Open Sans"/>
            </a:endParaRPr>
          </a:p>
          <a:p>
            <a:endParaRPr>
              <a:solidFill>
                <a:schemeClr val="dk1"/>
              </a:solidFill>
              <a:latin typeface="Open Sans"/>
              <a:ea typeface="Open Sans"/>
              <a:cs typeface="Open Sans"/>
              <a:sym typeface="Open Sans"/>
            </a:endParaRPr>
          </a:p>
          <a:p>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endParaRPr sz="1500">
              <a:solidFill>
                <a:schemeClr val="dk2"/>
              </a:solidFill>
              <a:latin typeface="Open Sans"/>
              <a:ea typeface="Open Sans"/>
              <a:cs typeface="Open Sans"/>
              <a:sym typeface="Open Sans"/>
            </a:endParaRPr>
          </a:p>
        </p:txBody>
      </p:sp>
      <p:pic>
        <p:nvPicPr>
          <p:cNvPr id="351" name="Google Shape;351;p54" title="EditFindOutcome.png"/>
          <p:cNvPicPr preferRelativeResize="0"/>
          <p:nvPr/>
        </p:nvPicPr>
        <p:blipFill>
          <a:blip r:embed="rId3">
            <a:alphaModFix/>
          </a:blip>
          <a:stretch>
            <a:fillRect/>
          </a:stretch>
        </p:blipFill>
        <p:spPr>
          <a:xfrm>
            <a:off x="6096000" y="987351"/>
            <a:ext cx="3584276" cy="2823101"/>
          </a:xfrm>
          <a:prstGeom prst="rect">
            <a:avLst/>
          </a:prstGeom>
          <a:noFill/>
          <a:ln>
            <a:noFill/>
          </a:ln>
        </p:spPr>
      </p:pic>
      <p:pic>
        <p:nvPicPr>
          <p:cNvPr id="352" name="Google Shape;352;p54" title="EditCreateModifiedRubric.png"/>
          <p:cNvPicPr preferRelativeResize="0"/>
          <p:nvPr/>
        </p:nvPicPr>
        <p:blipFill>
          <a:blip r:embed="rId4">
            <a:alphaModFix/>
          </a:blip>
          <a:stretch>
            <a:fillRect/>
          </a:stretch>
        </p:blipFill>
        <p:spPr>
          <a:xfrm>
            <a:off x="1676400" y="3962851"/>
            <a:ext cx="5125140" cy="2742751"/>
          </a:xfrm>
          <a:prstGeom prst="rect">
            <a:avLst/>
          </a:prstGeom>
          <a:noFill/>
          <a:ln>
            <a:noFill/>
          </a:ln>
        </p:spPr>
      </p:pic>
    </p:spTree>
  </p:cSld>
  <p:clrMapOvr>
    <a:masterClrMapping/>
  </p:clrMapOvr>
</p:sld>
</file>

<file path=ppt/theme/theme1.xml><?xml version="1.0" encoding="utf-8"?>
<a:theme xmlns:a="http://schemas.openxmlformats.org/drawingml/2006/main" name="eLumen theme v2">
  <a:themeElements>
    <a:clrScheme name="Simple Light">
      <a:dk1>
        <a:srgbClr val="040404"/>
      </a:dk1>
      <a:lt1>
        <a:srgbClr val="FFFFFF"/>
      </a:lt1>
      <a:dk2>
        <a:srgbClr val="040404"/>
      </a:dk2>
      <a:lt2>
        <a:srgbClr val="F0F0F0"/>
      </a:lt2>
      <a:accent1>
        <a:srgbClr val="FCC900"/>
      </a:accent1>
      <a:accent2>
        <a:srgbClr val="F5523A"/>
      </a:accent2>
      <a:accent3>
        <a:srgbClr val="D8D8D8"/>
      </a:accent3>
      <a:accent4>
        <a:srgbClr val="F0F0F0"/>
      </a:accent4>
      <a:accent5>
        <a:srgbClr val="FFF5EC"/>
      </a:accent5>
      <a:accent6>
        <a:srgbClr val="252525"/>
      </a:accent6>
      <a:hlink>
        <a:srgbClr val="F552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rgbClr val="000000"/>
      </a:dk1>
      <a:lt1>
        <a:srgbClr val="FFC000"/>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1501</Words>
  <Application>Microsoft Office PowerPoint</Application>
  <PresentationFormat>Widescreen</PresentationFormat>
  <Paragraphs>177</Paragraphs>
  <Slides>23</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Calibri</vt:lpstr>
      <vt:lpstr>Crimson Text</vt:lpstr>
      <vt:lpstr>Crimson Text SemiBold</vt:lpstr>
      <vt:lpstr>Helvetica Neue</vt:lpstr>
      <vt:lpstr>Helvetica Neue Light</vt:lpstr>
      <vt:lpstr>Montserrat</vt:lpstr>
      <vt:lpstr>Montserrat Light</vt:lpstr>
      <vt:lpstr>Montserrat SemiBold</vt:lpstr>
      <vt:lpstr>Open Sans</vt:lpstr>
      <vt:lpstr>Open Sans Light</vt:lpstr>
      <vt:lpstr>eLumen theme v2</vt:lpstr>
      <vt:lpstr>Custom Design</vt:lpstr>
      <vt:lpstr>Extending Canvas with Insights</vt:lpstr>
      <vt:lpstr>Document the Assessment</vt:lpstr>
      <vt:lpstr>Documenting Your Assessment</vt:lpstr>
      <vt:lpstr>Documenting Your Assessment</vt:lpstr>
      <vt:lpstr>Overview of Insights for Canvas Outcomes</vt:lpstr>
      <vt:lpstr>Overview of Insights for Canvas Outcomes</vt:lpstr>
      <vt:lpstr>The Groundwork</vt:lpstr>
      <vt:lpstr>Step 1: Outcomes: Review the outcomes associated with your course. </vt:lpstr>
      <vt:lpstr>Step 2: Rubrics: Modify an existing rubric to add an outcome </vt:lpstr>
      <vt:lpstr>Step 3: Grade assignment on SpeedGrader</vt:lpstr>
      <vt:lpstr>Canvas Workflow</vt:lpstr>
      <vt:lpstr>Learning Mastery Gradebook</vt:lpstr>
      <vt:lpstr>Grading in Canvas: SpeedGrader</vt:lpstr>
      <vt:lpstr>Insights Workflow</vt:lpstr>
      <vt:lpstr>PowerPoint Presentation</vt:lpstr>
      <vt:lpstr>Accessing Insights from Canvas</vt:lpstr>
      <vt:lpstr>1: View performance metrics and outcome data.</vt:lpstr>
      <vt:lpstr>1: View performance metrics and outcome data.</vt:lpstr>
      <vt:lpstr>2: Enter course reflections.</vt:lpstr>
      <vt:lpstr>2: Enter course reflections. </vt:lpstr>
      <vt:lpstr>3 Option 1: Enter course actions through the Actions Menu.</vt:lpstr>
      <vt:lpstr>3 Option 1: Enter course actions through the Actions Menu.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Pape</dc:creator>
  <cp:lastModifiedBy>Mary Pape</cp:lastModifiedBy>
  <cp:revision>2</cp:revision>
  <dcterms:created xsi:type="dcterms:W3CDTF">2025-12-10T17:53:15Z</dcterms:created>
  <dcterms:modified xsi:type="dcterms:W3CDTF">2025-12-10T21:19:08Z</dcterms:modified>
</cp:coreProperties>
</file>